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9" r:id="rId2"/>
    <p:sldId id="270" r:id="rId3"/>
    <p:sldId id="271" r:id="rId4"/>
    <p:sldId id="276" r:id="rId5"/>
    <p:sldId id="272" r:id="rId6"/>
    <p:sldId id="273" r:id="rId7"/>
    <p:sldId id="274" r:id="rId8"/>
    <p:sldId id="275" r:id="rId9"/>
  </p:sldIdLst>
  <p:sldSz cx="9144000" cy="6858000" type="screen4x3"/>
  <p:notesSz cx="6858000" cy="9144000"/>
  <p:defaultTextStyle>
    <a:defPPr>
      <a:defRPr lang="de-DE"/>
    </a:defPPr>
    <a:lvl1pPr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3300"/>
    <a:srgbClr val="FF5050"/>
    <a:srgbClr val="FF00FF"/>
    <a:srgbClr val="FF0066"/>
    <a:srgbClr val="80000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0E2F73-C4C3-44DE-95B9-FB3993CF5ABE}" v="565" dt="2023-02-28T07:24:00.276"/>
    <p1510:client id="{70F0409D-DCB4-46AC-93A6-CD1EA5D740AE}" v="2" dt="2023-02-28T07:20:28.349"/>
    <p1510:client id="{85DCD202-64EA-4552-A3CA-E16C64993BBF}" v="13" dt="2023-03-02T16:15:58.16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s Goessing" userId="7ec3ab8007f46721" providerId="LiveId" clId="{1C0E2F73-C4C3-44DE-95B9-FB3993CF5ABE}"/>
    <pc:docChg chg="custSel modSld">
      <pc:chgData name="Jens Goessing" userId="7ec3ab8007f46721" providerId="LiveId" clId="{1C0E2F73-C4C3-44DE-95B9-FB3993CF5ABE}" dt="2023-02-28T07:24:00.276" v="564" actId="14100"/>
      <pc:docMkLst>
        <pc:docMk/>
      </pc:docMkLst>
      <pc:sldChg chg="addSp modSp mod">
        <pc:chgData name="Jens Goessing" userId="7ec3ab8007f46721" providerId="LiveId" clId="{1C0E2F73-C4C3-44DE-95B9-FB3993CF5ABE}" dt="2023-02-28T07:24:00.276" v="564" actId="14100"/>
        <pc:sldMkLst>
          <pc:docMk/>
          <pc:sldMk cId="2390741281" sldId="272"/>
        </pc:sldMkLst>
        <pc:spChg chg="add mod">
          <ac:chgData name="Jens Goessing" userId="7ec3ab8007f46721" providerId="LiveId" clId="{1C0E2F73-C4C3-44DE-95B9-FB3993CF5ABE}" dt="2023-02-28T07:24:00.276" v="564" actId="14100"/>
          <ac:spMkLst>
            <pc:docMk/>
            <pc:sldMk cId="2390741281" sldId="272"/>
            <ac:spMk id="4" creationId="{5F46AA15-6E17-54C6-F461-DE8FB2CBC0EE}"/>
          </ac:spMkLst>
        </pc:spChg>
      </pc:sldChg>
      <pc:sldChg chg="modSp mod">
        <pc:chgData name="Jens Goessing" userId="7ec3ab8007f46721" providerId="LiveId" clId="{1C0E2F73-C4C3-44DE-95B9-FB3993CF5ABE}" dt="2023-02-27T05:40:19.989" v="527" actId="20577"/>
        <pc:sldMkLst>
          <pc:docMk/>
          <pc:sldMk cId="3416391746" sldId="273"/>
        </pc:sldMkLst>
        <pc:spChg chg="mod">
          <ac:chgData name="Jens Goessing" userId="7ec3ab8007f46721" providerId="LiveId" clId="{1C0E2F73-C4C3-44DE-95B9-FB3993CF5ABE}" dt="2023-02-27T05:40:19.989" v="527" actId="20577"/>
          <ac:spMkLst>
            <pc:docMk/>
            <pc:sldMk cId="3416391746" sldId="273"/>
            <ac:spMk id="2" creationId="{AF9672DF-70C0-7E31-0F18-F238E5C58446}"/>
          </ac:spMkLst>
        </pc:spChg>
      </pc:sldChg>
      <pc:sldChg chg="modSp mod">
        <pc:chgData name="Jens Goessing" userId="7ec3ab8007f46721" providerId="LiveId" clId="{1C0E2F73-C4C3-44DE-95B9-FB3993CF5ABE}" dt="2023-02-27T05:40:10.445" v="526" actId="20577"/>
        <pc:sldMkLst>
          <pc:docMk/>
          <pc:sldMk cId="3515442609" sldId="274"/>
        </pc:sldMkLst>
        <pc:spChg chg="mod">
          <ac:chgData name="Jens Goessing" userId="7ec3ab8007f46721" providerId="LiveId" clId="{1C0E2F73-C4C3-44DE-95B9-FB3993CF5ABE}" dt="2023-02-27T05:40:10.445" v="526" actId="20577"/>
          <ac:spMkLst>
            <pc:docMk/>
            <pc:sldMk cId="3515442609" sldId="274"/>
            <ac:spMk id="2" creationId="{AF9672DF-70C0-7E31-0F18-F238E5C58446}"/>
          </ac:spMkLst>
        </pc:spChg>
      </pc:sldChg>
      <pc:sldChg chg="modSp mod">
        <pc:chgData name="Jens Goessing" userId="7ec3ab8007f46721" providerId="LiveId" clId="{1C0E2F73-C4C3-44DE-95B9-FB3993CF5ABE}" dt="2023-02-27T05:39:06.389" v="525" actId="6549"/>
        <pc:sldMkLst>
          <pc:docMk/>
          <pc:sldMk cId="4174900060" sldId="276"/>
        </pc:sldMkLst>
        <pc:spChg chg="mod">
          <ac:chgData name="Jens Goessing" userId="7ec3ab8007f46721" providerId="LiveId" clId="{1C0E2F73-C4C3-44DE-95B9-FB3993CF5ABE}" dt="2023-02-27T05:39:06.389" v="525" actId="6549"/>
          <ac:spMkLst>
            <pc:docMk/>
            <pc:sldMk cId="4174900060" sldId="276"/>
            <ac:spMk id="3" creationId="{E69FBDC1-4E5A-B95C-0E29-989D0679B594}"/>
          </ac:spMkLst>
        </pc:spChg>
      </pc:sldChg>
    </pc:docChg>
  </pc:docChgLst>
  <pc:docChgLst>
    <pc:chgData name="Jens Goessing" userId="7ec3ab8007f46721" providerId="Windows Live" clId="Web-{70F0409D-DCB4-46AC-93A6-CD1EA5D740AE}"/>
    <pc:docChg chg="modSld">
      <pc:chgData name="Jens Goessing" userId="7ec3ab8007f46721" providerId="Windows Live" clId="Web-{70F0409D-DCB4-46AC-93A6-CD1EA5D740AE}" dt="2023-02-28T07:20:28.349" v="1" actId="20577"/>
      <pc:docMkLst>
        <pc:docMk/>
      </pc:docMkLst>
      <pc:sldChg chg="modSp">
        <pc:chgData name="Jens Goessing" userId="7ec3ab8007f46721" providerId="Windows Live" clId="Web-{70F0409D-DCB4-46AC-93A6-CD1EA5D740AE}" dt="2023-02-28T07:20:28.349" v="1" actId="20577"/>
        <pc:sldMkLst>
          <pc:docMk/>
          <pc:sldMk cId="1754143783" sldId="271"/>
        </pc:sldMkLst>
        <pc:spChg chg="mod">
          <ac:chgData name="Jens Goessing" userId="7ec3ab8007f46721" providerId="Windows Live" clId="Web-{70F0409D-DCB4-46AC-93A6-CD1EA5D740AE}" dt="2023-02-28T07:20:28.349" v="1" actId="20577"/>
          <ac:spMkLst>
            <pc:docMk/>
            <pc:sldMk cId="1754143783" sldId="271"/>
            <ac:spMk id="3" creationId="{641E5931-682A-B026-531F-E7ABC620D177}"/>
          </ac:spMkLst>
        </pc:spChg>
      </pc:sldChg>
    </pc:docChg>
  </pc:docChgLst>
  <pc:docChgLst>
    <pc:chgData name="Jens Goessing" userId="7ec3ab8007f46721" providerId="LiveId" clId="{8A84AF9D-3688-4C56-875E-40447AB9473C}"/>
    <pc:docChg chg="modSld">
      <pc:chgData name="Jens Goessing" userId="7ec3ab8007f46721" providerId="LiveId" clId="{8A84AF9D-3688-4C56-875E-40447AB9473C}" dt="2023-02-26T16:38:56.058" v="16" actId="20577"/>
      <pc:docMkLst>
        <pc:docMk/>
      </pc:docMkLst>
      <pc:sldChg chg="addSp modSp mod">
        <pc:chgData name="Jens Goessing" userId="7ec3ab8007f46721" providerId="LiveId" clId="{8A84AF9D-3688-4C56-875E-40447AB9473C}" dt="2023-02-26T16:38:56.058" v="16" actId="20577"/>
        <pc:sldMkLst>
          <pc:docMk/>
          <pc:sldMk cId="3416391746" sldId="273"/>
        </pc:sldMkLst>
        <pc:spChg chg="mod">
          <ac:chgData name="Jens Goessing" userId="7ec3ab8007f46721" providerId="LiveId" clId="{8A84AF9D-3688-4C56-875E-40447AB9473C}" dt="2023-02-26T16:37:55.104" v="4" actId="1076"/>
          <ac:spMkLst>
            <pc:docMk/>
            <pc:sldMk cId="3416391746" sldId="273"/>
            <ac:spMk id="5" creationId="{6E78CDFD-0C98-ECA9-8CED-D0A38178AF88}"/>
          </ac:spMkLst>
        </pc:spChg>
        <pc:spChg chg="mod">
          <ac:chgData name="Jens Goessing" userId="7ec3ab8007f46721" providerId="LiveId" clId="{8A84AF9D-3688-4C56-875E-40447AB9473C}" dt="2023-02-26T16:38:56.058" v="16" actId="20577"/>
          <ac:spMkLst>
            <pc:docMk/>
            <pc:sldMk cId="3416391746" sldId="273"/>
            <ac:spMk id="6" creationId="{DF59C5EA-B2C0-76BB-92D4-602322352E19}"/>
          </ac:spMkLst>
        </pc:spChg>
        <pc:picChg chg="add mod">
          <ac:chgData name="Jens Goessing" userId="7ec3ab8007f46721" providerId="LiveId" clId="{8A84AF9D-3688-4C56-875E-40447AB9473C}" dt="2023-02-26T16:38:16.920" v="10" actId="14100"/>
          <ac:picMkLst>
            <pc:docMk/>
            <pc:sldMk cId="3416391746" sldId="273"/>
            <ac:picMk id="3" creationId="{9A90FE6E-755C-8304-B6EE-89868FE9B18D}"/>
          </ac:picMkLst>
        </pc:picChg>
      </pc:sldChg>
    </pc:docChg>
  </pc:docChgLst>
  <pc:docChgLst>
    <pc:chgData name="Jens Goessing" userId="7ec3ab8007f46721" providerId="Windows Live" clId="Web-{85DCD202-64EA-4552-A3CA-E16C64993BBF}"/>
    <pc:docChg chg="modSld">
      <pc:chgData name="Jens Goessing" userId="7ec3ab8007f46721" providerId="Windows Live" clId="Web-{85DCD202-64EA-4552-A3CA-E16C64993BBF}" dt="2023-03-02T16:15:58.161" v="12" actId="20577"/>
      <pc:docMkLst>
        <pc:docMk/>
      </pc:docMkLst>
      <pc:sldChg chg="modSp">
        <pc:chgData name="Jens Goessing" userId="7ec3ab8007f46721" providerId="Windows Live" clId="Web-{85DCD202-64EA-4552-A3CA-E16C64993BBF}" dt="2023-03-02T16:15:58.161" v="12" actId="20577"/>
        <pc:sldMkLst>
          <pc:docMk/>
          <pc:sldMk cId="3416391746" sldId="273"/>
        </pc:sldMkLst>
        <pc:spChg chg="mod">
          <ac:chgData name="Jens Goessing" userId="7ec3ab8007f46721" providerId="Windows Live" clId="Web-{85DCD202-64EA-4552-A3CA-E16C64993BBF}" dt="2023-03-02T16:15:58.161" v="12" actId="20577"/>
          <ac:spMkLst>
            <pc:docMk/>
            <pc:sldMk cId="3416391746" sldId="273"/>
            <ac:spMk id="2" creationId="{AF9672DF-70C0-7E31-0F18-F238E5C58446}"/>
          </ac:spMkLst>
        </pc:spChg>
      </pc:sldChg>
      <pc:sldChg chg="modSp">
        <pc:chgData name="Jens Goessing" userId="7ec3ab8007f46721" providerId="Windows Live" clId="Web-{85DCD202-64EA-4552-A3CA-E16C64993BBF}" dt="2023-03-02T16:15:21.988" v="6" actId="20577"/>
        <pc:sldMkLst>
          <pc:docMk/>
          <pc:sldMk cId="3515442609" sldId="274"/>
        </pc:sldMkLst>
        <pc:spChg chg="mod">
          <ac:chgData name="Jens Goessing" userId="7ec3ab8007f46721" providerId="Windows Live" clId="Web-{85DCD202-64EA-4552-A3CA-E16C64993BBF}" dt="2023-03-02T16:15:21.988" v="6" actId="20577"/>
          <ac:spMkLst>
            <pc:docMk/>
            <pc:sldMk cId="3515442609" sldId="274"/>
            <ac:spMk id="2" creationId="{AF9672DF-70C0-7E31-0F18-F238E5C58446}"/>
          </ac:spMkLst>
        </pc:spChg>
      </pc:sldChg>
    </pc:docChg>
  </pc:docChgLst>
  <pc:docChgLst>
    <pc:chgData name="Jens Goessing" userId="7ec3ab8007f46721" providerId="Windows Live" clId="Web-{0FD9F0D9-5CBF-4A87-9430-A22304D5CE7A}"/>
    <pc:docChg chg="modSld">
      <pc:chgData name="Jens Goessing" userId="7ec3ab8007f46721" providerId="Windows Live" clId="Web-{0FD9F0D9-5CBF-4A87-9430-A22304D5CE7A}" dt="2023-02-27T05:32:17.635" v="6" actId="20577"/>
      <pc:docMkLst>
        <pc:docMk/>
      </pc:docMkLst>
      <pc:sldChg chg="modSp">
        <pc:chgData name="Jens Goessing" userId="7ec3ab8007f46721" providerId="Windows Live" clId="Web-{0FD9F0D9-5CBF-4A87-9430-A22304D5CE7A}" dt="2023-02-27T05:31:11.976" v="3" actId="20577"/>
        <pc:sldMkLst>
          <pc:docMk/>
          <pc:sldMk cId="3416391746" sldId="273"/>
        </pc:sldMkLst>
        <pc:spChg chg="mod">
          <ac:chgData name="Jens Goessing" userId="7ec3ab8007f46721" providerId="Windows Live" clId="Web-{0FD9F0D9-5CBF-4A87-9430-A22304D5CE7A}" dt="2023-02-27T05:31:11.976" v="3" actId="20577"/>
          <ac:spMkLst>
            <pc:docMk/>
            <pc:sldMk cId="3416391746" sldId="273"/>
            <ac:spMk id="2" creationId="{AF9672DF-70C0-7E31-0F18-F238E5C58446}"/>
          </ac:spMkLst>
        </pc:spChg>
      </pc:sldChg>
      <pc:sldChg chg="modSp">
        <pc:chgData name="Jens Goessing" userId="7ec3ab8007f46721" providerId="Windows Live" clId="Web-{0FD9F0D9-5CBF-4A87-9430-A22304D5CE7A}" dt="2023-02-27T05:32:17.635" v="6" actId="20577"/>
        <pc:sldMkLst>
          <pc:docMk/>
          <pc:sldMk cId="3515442609" sldId="274"/>
        </pc:sldMkLst>
        <pc:spChg chg="mod">
          <ac:chgData name="Jens Goessing" userId="7ec3ab8007f46721" providerId="Windows Live" clId="Web-{0FD9F0D9-5CBF-4A87-9430-A22304D5CE7A}" dt="2023-02-27T05:32:17.635" v="6" actId="20577"/>
          <ac:spMkLst>
            <pc:docMk/>
            <pc:sldMk cId="3515442609" sldId="274"/>
            <ac:spMk id="2" creationId="{AF9672DF-70C0-7E31-0F18-F238E5C58446}"/>
          </ac:spMkLst>
        </pc:spChg>
      </pc:sldChg>
    </pc:docChg>
  </pc:docChgLst>
  <pc:docChgLst>
    <pc:chgData name="Jens Goessing" userId="7ec3ab8007f46721" providerId="Windows Live" clId="Web-{2B2404D3-D605-40DB-8794-B7F842E798F0}"/>
    <pc:docChg chg="modSld">
      <pc:chgData name="Jens Goessing" userId="7ec3ab8007f46721" providerId="Windows Live" clId="Web-{2B2404D3-D605-40DB-8794-B7F842E798F0}" dt="2023-02-26T16:36:57.101" v="1" actId="14100"/>
      <pc:docMkLst>
        <pc:docMk/>
      </pc:docMkLst>
      <pc:sldChg chg="modSp">
        <pc:chgData name="Jens Goessing" userId="7ec3ab8007f46721" providerId="Windows Live" clId="Web-{2B2404D3-D605-40DB-8794-B7F842E798F0}" dt="2023-02-26T16:36:57.101" v="1" actId="14100"/>
        <pc:sldMkLst>
          <pc:docMk/>
          <pc:sldMk cId="3416391746" sldId="273"/>
        </pc:sldMkLst>
        <pc:spChg chg="mod">
          <ac:chgData name="Jens Goessing" userId="7ec3ab8007f46721" providerId="Windows Live" clId="Web-{2B2404D3-D605-40DB-8794-B7F842E798F0}" dt="2023-02-26T16:36:57.101" v="1" actId="14100"/>
          <ac:spMkLst>
            <pc:docMk/>
            <pc:sldMk cId="3416391746" sldId="273"/>
            <ac:spMk id="6" creationId="{DF59C5EA-B2C0-76BB-92D4-602322352E1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6A9787-DF5D-4A36-8682-DF4ED7FAAD73}" type="datetimeFigureOut">
              <a:rPr lang="de-DE" smtClean="0"/>
              <a:t>02.03.2023</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FA60B7-11BF-4CC5-B58A-68E30C736C19}" type="slidenum">
              <a:rPr lang="de-DE" smtClean="0"/>
              <a:t>‹Nr.›</a:t>
            </a:fld>
            <a:endParaRPr lang="de-DE"/>
          </a:p>
        </p:txBody>
      </p:sp>
    </p:spTree>
    <p:extLst>
      <p:ext uri="{BB962C8B-B14F-4D97-AF65-F5344CB8AC3E}">
        <p14:creationId xmlns:p14="http://schemas.microsoft.com/office/powerpoint/2010/main" val="969965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0FA60B7-11BF-4CC5-B58A-68E30C736C19}" type="slidenum">
              <a:rPr lang="de-DE" smtClean="0"/>
              <a:t>3</a:t>
            </a:fld>
            <a:endParaRPr lang="de-DE"/>
          </a:p>
        </p:txBody>
      </p:sp>
    </p:spTree>
    <p:extLst>
      <p:ext uri="{BB962C8B-B14F-4D97-AF65-F5344CB8AC3E}">
        <p14:creationId xmlns:p14="http://schemas.microsoft.com/office/powerpoint/2010/main" val="20365577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
        <p:nvSpPr>
          <p:cNvPr id="4" name="Rectangle 4">
            <a:extLst>
              <a:ext uri="{FF2B5EF4-FFF2-40B4-BE49-F238E27FC236}">
                <a16:creationId xmlns:a16="http://schemas.microsoft.com/office/drawing/2014/main" id="{CE35C677-92FB-A4E8-F9F6-0DF5A4B3FF2D}"/>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06C1FA8B-2B02-12F0-68B9-3B576A0744C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B5293E63-8FCD-166F-D849-5B073D88A3CE}"/>
              </a:ext>
            </a:extLst>
          </p:cNvPr>
          <p:cNvSpPr>
            <a:spLocks noGrp="1" noChangeArrowheads="1"/>
          </p:cNvSpPr>
          <p:nvPr>
            <p:ph type="sldNum" sz="quarter" idx="12"/>
          </p:nvPr>
        </p:nvSpPr>
        <p:spPr>
          <a:ln/>
        </p:spPr>
        <p:txBody>
          <a:bodyPr/>
          <a:lstStyle>
            <a:lvl1pPr>
              <a:defRPr/>
            </a:lvl1pPr>
          </a:lstStyle>
          <a:p>
            <a:fld id="{C98559D6-8578-4765-AE3A-436F8C092E18}"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25D7F7FD-CB89-6546-9C98-6357F8D340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9922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02424BDD-A16E-37A3-2005-6793E7668BC3}"/>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B033051B-768C-3585-1843-2B85D46379D0}"/>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68324A43-F25C-3B4D-CD33-769F5C14D3DE}"/>
              </a:ext>
            </a:extLst>
          </p:cNvPr>
          <p:cNvSpPr>
            <a:spLocks noGrp="1" noChangeArrowheads="1"/>
          </p:cNvSpPr>
          <p:nvPr>
            <p:ph type="sldNum" sz="quarter" idx="12"/>
          </p:nvPr>
        </p:nvSpPr>
        <p:spPr>
          <a:ln/>
        </p:spPr>
        <p:txBody>
          <a:bodyPr/>
          <a:lstStyle>
            <a:lvl1pPr>
              <a:defRPr/>
            </a:lvl1pPr>
          </a:lstStyle>
          <a:p>
            <a:fld id="{2DCAD8D1-41E5-4627-B3C8-8D61216E5108}"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E1C8BB90-2FFC-9A9F-DD63-937B7A6A8A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5793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D4A1EF88-5A89-D108-2C16-27BBB496BBD3}"/>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4FFFB93D-3CFA-CA79-B0A2-73943CBB4EE9}"/>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D5150055-B8BA-6D1D-8008-BDD1F1624A17}"/>
              </a:ext>
            </a:extLst>
          </p:cNvPr>
          <p:cNvSpPr>
            <a:spLocks noGrp="1" noChangeArrowheads="1"/>
          </p:cNvSpPr>
          <p:nvPr>
            <p:ph type="sldNum" sz="quarter" idx="12"/>
          </p:nvPr>
        </p:nvSpPr>
        <p:spPr>
          <a:ln/>
        </p:spPr>
        <p:txBody>
          <a:bodyPr/>
          <a:lstStyle>
            <a:lvl1pPr>
              <a:defRPr/>
            </a:lvl1pPr>
          </a:lstStyle>
          <a:p>
            <a:fld id="{E025FA32-3713-49BD-BE89-1C16E5C32D0B}"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9698BA06-43E6-045F-87DF-821CAC37D5D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1776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F0FC9020-937F-8601-6FD3-AD17898A5E7E}"/>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2418EE0E-CE58-C10B-D471-BA56AECF44A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07F58504-5370-3A51-FB53-886E36C6EA9E}"/>
              </a:ext>
            </a:extLst>
          </p:cNvPr>
          <p:cNvSpPr>
            <a:spLocks noGrp="1" noChangeArrowheads="1"/>
          </p:cNvSpPr>
          <p:nvPr>
            <p:ph type="sldNum" sz="quarter" idx="12"/>
          </p:nvPr>
        </p:nvSpPr>
        <p:spPr>
          <a:ln/>
        </p:spPr>
        <p:txBody>
          <a:bodyPr/>
          <a:lstStyle>
            <a:lvl1pPr>
              <a:defRPr/>
            </a:lvl1pPr>
          </a:lstStyle>
          <a:p>
            <a:fld id="{625B963D-6815-453C-96C0-3C2581114970}"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D7B680B2-835E-4632-130A-15C40A4FBD3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112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4">
            <a:extLst>
              <a:ext uri="{FF2B5EF4-FFF2-40B4-BE49-F238E27FC236}">
                <a16:creationId xmlns:a16="http://schemas.microsoft.com/office/drawing/2014/main" id="{CE139DD2-7B4F-F7AF-98D9-31CA5F64545C}"/>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7CF59182-E561-A484-C3AB-AEF716C92EBF}"/>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2D4BE2C6-4934-6A8C-3430-B29BD82D13B3}"/>
              </a:ext>
            </a:extLst>
          </p:cNvPr>
          <p:cNvSpPr>
            <a:spLocks noGrp="1" noChangeArrowheads="1"/>
          </p:cNvSpPr>
          <p:nvPr>
            <p:ph type="sldNum" sz="quarter" idx="12"/>
          </p:nvPr>
        </p:nvSpPr>
        <p:spPr>
          <a:ln/>
        </p:spPr>
        <p:txBody>
          <a:bodyPr/>
          <a:lstStyle>
            <a:lvl1pPr>
              <a:defRPr/>
            </a:lvl1pPr>
          </a:lstStyle>
          <a:p>
            <a:fld id="{2830C599-5DE1-4B13-9930-9BB6C4B68060}"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38EE210C-12C5-3721-9971-87A8AFC098D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451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4">
            <a:extLst>
              <a:ext uri="{FF2B5EF4-FFF2-40B4-BE49-F238E27FC236}">
                <a16:creationId xmlns:a16="http://schemas.microsoft.com/office/drawing/2014/main" id="{0B761C9D-9204-8A77-60FF-EA335B38CF76}"/>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D269C47D-4770-73A6-DD3A-203E25D97FC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EF7AE7C1-D5D9-A1B7-700B-D16E277B97C2}"/>
              </a:ext>
            </a:extLst>
          </p:cNvPr>
          <p:cNvSpPr>
            <a:spLocks noGrp="1" noChangeArrowheads="1"/>
          </p:cNvSpPr>
          <p:nvPr>
            <p:ph type="sldNum" sz="quarter" idx="12"/>
          </p:nvPr>
        </p:nvSpPr>
        <p:spPr>
          <a:ln/>
        </p:spPr>
        <p:txBody>
          <a:bodyPr/>
          <a:lstStyle>
            <a:lvl1pPr>
              <a:defRPr/>
            </a:lvl1pPr>
          </a:lstStyle>
          <a:p>
            <a:fld id="{661467BE-9778-4887-880F-4A432DB87D23}"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C7BBBC7B-29BB-920A-4A11-255CBFD859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268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tangle 4">
            <a:extLst>
              <a:ext uri="{FF2B5EF4-FFF2-40B4-BE49-F238E27FC236}">
                <a16:creationId xmlns:a16="http://schemas.microsoft.com/office/drawing/2014/main" id="{85098ABA-B646-FBC9-6912-ECA4EF793557}"/>
              </a:ext>
            </a:extLst>
          </p:cNvPr>
          <p:cNvSpPr>
            <a:spLocks noGrp="1" noChangeArrowheads="1"/>
          </p:cNvSpPr>
          <p:nvPr>
            <p:ph type="dt" sz="half" idx="10"/>
          </p:nvPr>
        </p:nvSpPr>
        <p:spPr>
          <a:ln/>
        </p:spPr>
        <p:txBody>
          <a:bodyPr/>
          <a:lstStyle>
            <a:lvl1pPr>
              <a:defRPr/>
            </a:lvl1pPr>
          </a:lstStyle>
          <a:p>
            <a:pPr>
              <a:defRPr/>
            </a:pPr>
            <a:endParaRPr lang="de-DE"/>
          </a:p>
        </p:txBody>
      </p:sp>
      <p:sp>
        <p:nvSpPr>
          <p:cNvPr id="8" name="Rectangle 5">
            <a:extLst>
              <a:ext uri="{FF2B5EF4-FFF2-40B4-BE49-F238E27FC236}">
                <a16:creationId xmlns:a16="http://schemas.microsoft.com/office/drawing/2014/main" id="{D5278842-C365-4A17-1926-DC50A5071E9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9" name="Rectangle 6">
            <a:extLst>
              <a:ext uri="{FF2B5EF4-FFF2-40B4-BE49-F238E27FC236}">
                <a16:creationId xmlns:a16="http://schemas.microsoft.com/office/drawing/2014/main" id="{16AB9BFE-C91F-DA4E-FBB7-A618587EB902}"/>
              </a:ext>
            </a:extLst>
          </p:cNvPr>
          <p:cNvSpPr>
            <a:spLocks noGrp="1" noChangeArrowheads="1"/>
          </p:cNvSpPr>
          <p:nvPr>
            <p:ph type="sldNum" sz="quarter" idx="12"/>
          </p:nvPr>
        </p:nvSpPr>
        <p:spPr>
          <a:ln/>
        </p:spPr>
        <p:txBody>
          <a:bodyPr/>
          <a:lstStyle>
            <a:lvl1pPr>
              <a:defRPr/>
            </a:lvl1pPr>
          </a:lstStyle>
          <a:p>
            <a:fld id="{096CFBCE-2F24-479E-A5C3-8E7E26D4C9D4}" type="slidenum">
              <a:rPr lang="de-DE" altLang="de-DE"/>
              <a:pPr/>
              <a:t>‹Nr.›</a:t>
            </a:fld>
            <a:endParaRPr lang="de-DE" altLang="de-DE"/>
          </a:p>
        </p:txBody>
      </p:sp>
      <p:pic>
        <p:nvPicPr>
          <p:cNvPr id="10" name="Picture 29" descr="C:\Eigene Dateien\NUNLogo.jpg">
            <a:extLst>
              <a:ext uri="{FF2B5EF4-FFF2-40B4-BE49-F238E27FC236}">
                <a16:creationId xmlns:a16="http://schemas.microsoft.com/office/drawing/2014/main" id="{10A0D77E-2270-B827-C062-4320756183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340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C13E581E-9CE8-E904-4BD8-A52784CF501E}"/>
              </a:ext>
            </a:extLst>
          </p:cNvPr>
          <p:cNvSpPr>
            <a:spLocks noGrp="1" noChangeArrowheads="1"/>
          </p:cNvSpPr>
          <p:nvPr>
            <p:ph type="dt" sz="half" idx="10"/>
          </p:nvPr>
        </p:nvSpPr>
        <p:spPr>
          <a:ln/>
        </p:spPr>
        <p:txBody>
          <a:bodyPr/>
          <a:lstStyle>
            <a:lvl1pPr>
              <a:defRPr/>
            </a:lvl1pPr>
          </a:lstStyle>
          <a:p>
            <a:pPr>
              <a:defRPr/>
            </a:pPr>
            <a:endParaRPr lang="de-DE"/>
          </a:p>
        </p:txBody>
      </p:sp>
      <p:sp>
        <p:nvSpPr>
          <p:cNvPr id="4" name="Rectangle 5">
            <a:extLst>
              <a:ext uri="{FF2B5EF4-FFF2-40B4-BE49-F238E27FC236}">
                <a16:creationId xmlns:a16="http://schemas.microsoft.com/office/drawing/2014/main" id="{AB9AFA57-1691-DDA2-82B3-214EF23912A6}"/>
              </a:ext>
            </a:extLst>
          </p:cNvPr>
          <p:cNvSpPr>
            <a:spLocks noGrp="1" noChangeArrowheads="1"/>
          </p:cNvSpPr>
          <p:nvPr>
            <p:ph type="ftr" sz="quarter" idx="11"/>
          </p:nvPr>
        </p:nvSpPr>
        <p:spPr>
          <a:ln/>
        </p:spPr>
        <p:txBody>
          <a:bodyPr/>
          <a:lstStyle>
            <a:lvl1pPr>
              <a:defRPr/>
            </a:lvl1pPr>
          </a:lstStyle>
          <a:p>
            <a:pPr>
              <a:defRPr/>
            </a:pPr>
            <a:endParaRPr lang="de-DE"/>
          </a:p>
        </p:txBody>
      </p:sp>
      <p:sp>
        <p:nvSpPr>
          <p:cNvPr id="5" name="Rectangle 6">
            <a:extLst>
              <a:ext uri="{FF2B5EF4-FFF2-40B4-BE49-F238E27FC236}">
                <a16:creationId xmlns:a16="http://schemas.microsoft.com/office/drawing/2014/main" id="{5D14CB4B-0B3B-4180-981E-5EDC4B677269}"/>
              </a:ext>
            </a:extLst>
          </p:cNvPr>
          <p:cNvSpPr>
            <a:spLocks noGrp="1" noChangeArrowheads="1"/>
          </p:cNvSpPr>
          <p:nvPr>
            <p:ph type="sldNum" sz="quarter" idx="12"/>
          </p:nvPr>
        </p:nvSpPr>
        <p:spPr>
          <a:ln/>
        </p:spPr>
        <p:txBody>
          <a:bodyPr/>
          <a:lstStyle>
            <a:lvl1pPr>
              <a:defRPr/>
            </a:lvl1pPr>
          </a:lstStyle>
          <a:p>
            <a:fld id="{0557195B-CC99-4028-85CC-B10F02F5239F}" type="slidenum">
              <a:rPr lang="de-DE" altLang="de-DE"/>
              <a:pPr/>
              <a:t>‹Nr.›</a:t>
            </a:fld>
            <a:endParaRPr lang="de-DE" altLang="de-DE"/>
          </a:p>
        </p:txBody>
      </p:sp>
      <p:sp>
        <p:nvSpPr>
          <p:cNvPr id="6" name="Titel 5">
            <a:extLst>
              <a:ext uri="{FF2B5EF4-FFF2-40B4-BE49-F238E27FC236}">
                <a16:creationId xmlns:a16="http://schemas.microsoft.com/office/drawing/2014/main" id="{3D73A182-7E96-8E3D-BF20-40956755B75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610539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B596F0F-8FBA-867E-BB96-CE72E4097023}"/>
              </a:ext>
            </a:extLst>
          </p:cNvPr>
          <p:cNvSpPr>
            <a:spLocks noGrp="1" noChangeArrowheads="1"/>
          </p:cNvSpPr>
          <p:nvPr>
            <p:ph type="dt" sz="half" idx="10"/>
          </p:nvPr>
        </p:nvSpPr>
        <p:spPr>
          <a:ln/>
        </p:spPr>
        <p:txBody>
          <a:bodyPr/>
          <a:lstStyle>
            <a:lvl1pPr>
              <a:defRPr/>
            </a:lvl1pPr>
          </a:lstStyle>
          <a:p>
            <a:pPr>
              <a:defRPr/>
            </a:pPr>
            <a:endParaRPr lang="de-DE"/>
          </a:p>
        </p:txBody>
      </p:sp>
      <p:sp>
        <p:nvSpPr>
          <p:cNvPr id="3" name="Rectangle 5">
            <a:extLst>
              <a:ext uri="{FF2B5EF4-FFF2-40B4-BE49-F238E27FC236}">
                <a16:creationId xmlns:a16="http://schemas.microsoft.com/office/drawing/2014/main" id="{E67780E7-19FB-66AE-1099-172C5E4D7B8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4" name="Rectangle 6">
            <a:extLst>
              <a:ext uri="{FF2B5EF4-FFF2-40B4-BE49-F238E27FC236}">
                <a16:creationId xmlns:a16="http://schemas.microsoft.com/office/drawing/2014/main" id="{E99C4562-E7D5-1432-8342-5AA2B43C76D1}"/>
              </a:ext>
            </a:extLst>
          </p:cNvPr>
          <p:cNvSpPr>
            <a:spLocks noGrp="1" noChangeArrowheads="1"/>
          </p:cNvSpPr>
          <p:nvPr>
            <p:ph type="sldNum" sz="quarter" idx="12"/>
          </p:nvPr>
        </p:nvSpPr>
        <p:spPr>
          <a:ln/>
        </p:spPr>
        <p:txBody>
          <a:bodyPr/>
          <a:lstStyle>
            <a:lvl1pPr>
              <a:defRPr/>
            </a:lvl1pPr>
          </a:lstStyle>
          <a:p>
            <a:fld id="{680C0E20-91B5-4916-B6F4-8480EA95E178}" type="slidenum">
              <a:rPr lang="de-DE" altLang="de-DE"/>
              <a:pPr/>
              <a:t>‹Nr.›</a:t>
            </a:fld>
            <a:endParaRPr lang="de-DE" altLang="de-DE"/>
          </a:p>
        </p:txBody>
      </p:sp>
      <p:pic>
        <p:nvPicPr>
          <p:cNvPr id="5" name="Picture 29" descr="C:\Eigene Dateien\NUNLogo.jpg">
            <a:extLst>
              <a:ext uri="{FF2B5EF4-FFF2-40B4-BE49-F238E27FC236}">
                <a16:creationId xmlns:a16="http://schemas.microsoft.com/office/drawing/2014/main" id="{F7412D82-EB61-493F-D28F-188DDDF94C4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173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332426CC-D6B2-4F8B-C72A-1B790F1B3C91}"/>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78B8DB89-7E3D-BC22-16E2-FBFBE0760FB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7368C141-D9CA-096C-5BF8-2BE3F968C76E}"/>
              </a:ext>
            </a:extLst>
          </p:cNvPr>
          <p:cNvSpPr>
            <a:spLocks noGrp="1" noChangeArrowheads="1"/>
          </p:cNvSpPr>
          <p:nvPr>
            <p:ph type="sldNum" sz="quarter" idx="12"/>
          </p:nvPr>
        </p:nvSpPr>
        <p:spPr>
          <a:ln/>
        </p:spPr>
        <p:txBody>
          <a:bodyPr/>
          <a:lstStyle>
            <a:lvl1pPr>
              <a:defRPr/>
            </a:lvl1pPr>
          </a:lstStyle>
          <a:p>
            <a:fld id="{D1EE8BCF-DBBC-406F-8BAD-4D969A1DB66F}"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2324801D-C3F4-8514-9D9D-4EA979CFFCE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2702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8437E3A6-6515-E320-3CE9-8FF214B485E5}"/>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5D85B730-928F-A315-0506-6B9A01817EC8}"/>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3430E268-0939-9615-B021-C0AEA93C20CF}"/>
              </a:ext>
            </a:extLst>
          </p:cNvPr>
          <p:cNvSpPr>
            <a:spLocks noGrp="1" noChangeArrowheads="1"/>
          </p:cNvSpPr>
          <p:nvPr>
            <p:ph type="sldNum" sz="quarter" idx="12"/>
          </p:nvPr>
        </p:nvSpPr>
        <p:spPr>
          <a:ln/>
        </p:spPr>
        <p:txBody>
          <a:bodyPr/>
          <a:lstStyle>
            <a:lvl1pPr>
              <a:defRPr/>
            </a:lvl1pPr>
          </a:lstStyle>
          <a:p>
            <a:fld id="{27B986A7-867C-4384-870F-5C2ECA73D7D3}"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656C2C6A-0A95-C0F8-5461-3946126680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6736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419A142-6A94-E3B5-97C4-28857C602980}"/>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a:t>Klicken Sie, um das Titelformat zu bearbeiten</a:t>
            </a:r>
          </a:p>
        </p:txBody>
      </p:sp>
      <p:sp>
        <p:nvSpPr>
          <p:cNvPr id="1027" name="Rectangle 3">
            <a:extLst>
              <a:ext uri="{FF2B5EF4-FFF2-40B4-BE49-F238E27FC236}">
                <a16:creationId xmlns:a16="http://schemas.microsoft.com/office/drawing/2014/main" id="{C6EE47F7-D12A-C9D1-FC29-02E6EB2FEC35}"/>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8" name="Rectangle 4">
            <a:extLst>
              <a:ext uri="{FF2B5EF4-FFF2-40B4-BE49-F238E27FC236}">
                <a16:creationId xmlns:a16="http://schemas.microsoft.com/office/drawing/2014/main" id="{E9366141-E429-E129-0733-7B1B7F0D4851}"/>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de-DE"/>
          </a:p>
        </p:txBody>
      </p:sp>
      <p:sp>
        <p:nvSpPr>
          <p:cNvPr id="1029" name="Rectangle 5">
            <a:extLst>
              <a:ext uri="{FF2B5EF4-FFF2-40B4-BE49-F238E27FC236}">
                <a16:creationId xmlns:a16="http://schemas.microsoft.com/office/drawing/2014/main" id="{7F1A4E86-D7AA-98EC-7F54-AD7ED49BBFD0}"/>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de-DE"/>
          </a:p>
        </p:txBody>
      </p:sp>
      <p:sp>
        <p:nvSpPr>
          <p:cNvPr id="1030" name="Rectangle 6">
            <a:extLst>
              <a:ext uri="{FF2B5EF4-FFF2-40B4-BE49-F238E27FC236}">
                <a16:creationId xmlns:a16="http://schemas.microsoft.com/office/drawing/2014/main" id="{3690BC27-B699-B707-AD99-C8C730AB34A3}"/>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1F6DD36-FAFA-4F34-AD91-19AA0095F54C}" type="slidenum">
              <a:rPr lang="de-DE" altLang="de-DE"/>
              <a:pPr/>
              <a:t>‹Nr.›</a:t>
            </a:fld>
            <a:endParaRPr lang="de-DE" altLang="de-DE"/>
          </a:p>
        </p:txBody>
      </p:sp>
      <p:pic>
        <p:nvPicPr>
          <p:cNvPr id="2" name="Picture 29" descr="C:\Eigene Dateien\NUNLogo.jpg">
            <a:extLst>
              <a:ext uri="{FF2B5EF4-FFF2-40B4-BE49-F238E27FC236}">
                <a16:creationId xmlns:a16="http://schemas.microsoft.com/office/drawing/2014/main" id="{5DF302C0-8329-0C3E-9ABB-5FC68286C08A}"/>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696200" y="5867400"/>
            <a:ext cx="122078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BLGCOoQe9Qo"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feld 1">
            <a:extLst>
              <a:ext uri="{FF2B5EF4-FFF2-40B4-BE49-F238E27FC236}">
                <a16:creationId xmlns:a16="http://schemas.microsoft.com/office/drawing/2014/main" id="{9A1AC45B-91BF-83F5-B891-7E92F027B2CA}"/>
              </a:ext>
            </a:extLst>
          </p:cNvPr>
          <p:cNvSpPr txBox="1">
            <a:spLocks noChangeArrowheads="1"/>
          </p:cNvSpPr>
          <p:nvPr/>
        </p:nvSpPr>
        <p:spPr bwMode="auto">
          <a:xfrm>
            <a:off x="1228725" y="2228671"/>
            <a:ext cx="6686550"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de-DE" altLang="de-DE" sz="4000">
                <a:latin typeface="Arial" panose="020B0604020202020204" pitchFamily="34" charset="0"/>
                <a:cs typeface="Arial" panose="020B0604020202020204" pitchFamily="34" charset="0"/>
              </a:rPr>
              <a:t>Spulen als Energiespeicher</a:t>
            </a:r>
          </a:p>
          <a:p>
            <a:pPr algn="ctr" eaLnBrk="1" hangingPunct="1">
              <a:spcBef>
                <a:spcPct val="0"/>
              </a:spcBef>
              <a:buFontTx/>
              <a:buNone/>
            </a:pPr>
            <a:endParaRPr lang="de-DE" altLang="de-DE" sz="2800">
              <a:latin typeface="Arial" panose="020B0604020202020204" pitchFamily="34" charset="0"/>
              <a:cs typeface="Arial" panose="020B0604020202020204" pitchFamily="34" charset="0"/>
            </a:endParaRPr>
          </a:p>
          <a:p>
            <a:pPr algn="ctr" eaLnBrk="1" hangingPunct="1">
              <a:spcBef>
                <a:spcPct val="0"/>
              </a:spcBef>
              <a:buFontTx/>
              <a:buNone/>
            </a:pPr>
            <a:r>
              <a:rPr lang="de-DE" altLang="de-DE" sz="2400">
                <a:latin typeface="Arial" panose="020B0604020202020204" pitchFamily="34" charset="0"/>
                <a:cs typeface="Arial" panose="020B0604020202020204" pitchFamily="34" charset="0"/>
              </a:rPr>
              <a:t>Unterrichtsidee für den Kurs auf</a:t>
            </a:r>
          </a:p>
          <a:p>
            <a:pPr algn="ctr" eaLnBrk="1" hangingPunct="1">
              <a:spcBef>
                <a:spcPct val="0"/>
              </a:spcBef>
              <a:buFontTx/>
              <a:buNone/>
            </a:pPr>
            <a:r>
              <a:rPr lang="de-DE" altLang="de-DE" sz="2400">
                <a:latin typeface="Arial" panose="020B0604020202020204" pitchFamily="34" charset="0"/>
                <a:cs typeface="Arial" panose="020B0604020202020204" pitchFamily="34" charset="0"/>
              </a:rPr>
              <a:t>erhöhtem Niveau</a:t>
            </a:r>
          </a:p>
          <a:p>
            <a:pPr eaLnBrk="1" hangingPunct="1">
              <a:spcBef>
                <a:spcPct val="0"/>
              </a:spcBef>
              <a:buFontTx/>
              <a:buNone/>
            </a:pPr>
            <a:endParaRPr lang="de-DE" altLang="de-DE" sz="1800">
              <a:latin typeface="Verdana" panose="020B060403050404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a:latin typeface="Calibri" panose="020F0502020204030204" pitchFamily="34" charset="0"/>
                <a:cs typeface="Calibri" panose="020F0502020204030204" pitchFamily="34" charset="0"/>
              </a:rPr>
              <a:t>Ziele aus dem KC</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buNone/>
            </a:pPr>
            <a:r>
              <a:rPr lang="de-DE" sz="2400">
                <a:effectLst/>
                <a:latin typeface="Calibri" panose="020F0502020204030204" pitchFamily="34" charset="0"/>
                <a:ea typeface="Calibri" panose="020F0502020204030204" pitchFamily="34" charset="0"/>
                <a:cs typeface="Times New Roman" panose="02020603050405020304" pitchFamily="18" charset="0"/>
              </a:rPr>
              <a:t>Die Lernenden (</a:t>
            </a:r>
            <a:r>
              <a:rPr lang="de-DE" sz="2400" err="1">
                <a:effectLst/>
                <a:latin typeface="Calibri" panose="020F0502020204030204" pitchFamily="34" charset="0"/>
                <a:ea typeface="Calibri" panose="020F0502020204030204" pitchFamily="34" charset="0"/>
                <a:cs typeface="Times New Roman" panose="02020603050405020304" pitchFamily="18" charset="0"/>
              </a:rPr>
              <a:t>eA</a:t>
            </a:r>
            <a:r>
              <a:rPr lang="de-DE" sz="2400">
                <a:effectLst/>
                <a:latin typeface="Calibri" panose="020F0502020204030204" pitchFamily="34" charset="0"/>
                <a:ea typeface="Calibri" panose="020F0502020204030204" pitchFamily="34" charset="0"/>
                <a:cs typeface="Times New Roman" panose="02020603050405020304" pitchFamily="18" charset="0"/>
              </a:rPr>
              <a:t>)</a:t>
            </a:r>
          </a:p>
          <a:p>
            <a:r>
              <a:rPr lang="de-DE" sz="2400">
                <a:effectLst/>
                <a:latin typeface="Calibri" panose="020F0502020204030204" pitchFamily="34" charset="0"/>
                <a:ea typeface="Calibri" panose="020F0502020204030204" pitchFamily="34" charset="0"/>
                <a:cs typeface="Times New Roman" panose="02020603050405020304" pitchFamily="18" charset="0"/>
              </a:rPr>
              <a:t>beschreiben Spulen als Energiespeicher in Analogie zu Kondensatoren</a:t>
            </a:r>
          </a:p>
          <a:p>
            <a:r>
              <a:rPr lang="de-DE" sz="2400">
                <a:effectLst/>
                <a:latin typeface="Calibri" panose="020F0502020204030204" pitchFamily="34" charset="0"/>
                <a:ea typeface="Calibri" panose="020F0502020204030204" pitchFamily="34" charset="0"/>
                <a:cs typeface="Times New Roman" panose="02020603050405020304" pitchFamily="18" charset="0"/>
              </a:rPr>
              <a:t>nennen die Gleichung für die Energie des magnetischen Feldes einer Spule</a:t>
            </a:r>
          </a:p>
          <a:p>
            <a:r>
              <a:rPr lang="de-DE" sz="2400">
                <a:latin typeface="Calibri" panose="020F0502020204030204" pitchFamily="34" charset="0"/>
                <a:cs typeface="Times New Roman" panose="02020603050405020304" pitchFamily="18" charset="0"/>
              </a:rPr>
              <a:t>erläutern in diesem Zusammenhang die </a:t>
            </a:r>
            <a:r>
              <a:rPr lang="de-DE" sz="2400">
                <a:effectLst/>
                <a:latin typeface="Calibri" panose="020F0502020204030204" pitchFamily="34" charset="0"/>
                <a:ea typeface="Calibri" panose="020F0502020204030204" pitchFamily="34" charset="0"/>
                <a:cs typeface="Times New Roman" panose="02020603050405020304" pitchFamily="18" charset="0"/>
              </a:rPr>
              <a:t>Vorgänge beim Ein- und Ausschalten von Spulen durch Selbstinduktion</a:t>
            </a:r>
          </a:p>
          <a:p>
            <a:r>
              <a:rPr lang="de-DE" sz="2400">
                <a:effectLst/>
                <a:latin typeface="Calibri" panose="020F0502020204030204" pitchFamily="34" charset="0"/>
                <a:ea typeface="Calibri" panose="020F0502020204030204" pitchFamily="34" charset="0"/>
                <a:cs typeface="Times New Roman" panose="02020603050405020304" pitchFamily="18" charset="0"/>
              </a:rPr>
              <a:t>definieren die Induktivität als Bauteileigenschaft aus einer Energiebetrachtung.</a:t>
            </a:r>
            <a:endParaRPr lang="de-DE" sz="2400"/>
          </a:p>
        </p:txBody>
      </p:sp>
    </p:spTree>
    <p:extLst>
      <p:ext uri="{BB962C8B-B14F-4D97-AF65-F5344CB8AC3E}">
        <p14:creationId xmlns:p14="http://schemas.microsoft.com/office/powerpoint/2010/main" val="1396586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A74C52-3A1B-05D6-8D13-7730659551A6}"/>
              </a:ext>
            </a:extLst>
          </p:cNvPr>
          <p:cNvSpPr>
            <a:spLocks noGrp="1"/>
          </p:cNvSpPr>
          <p:nvPr>
            <p:ph type="title"/>
          </p:nvPr>
        </p:nvSpPr>
        <p:spPr/>
        <p:txBody>
          <a:bodyPr/>
          <a:lstStyle/>
          <a:p>
            <a:r>
              <a:rPr lang="de-DE">
                <a:latin typeface="Calibri" panose="020F0502020204030204" pitchFamily="34" charset="0"/>
                <a:cs typeface="Calibri" panose="020F0502020204030204" pitchFamily="34" charset="0"/>
              </a:rPr>
              <a:t>Wie kann es gehen?</a:t>
            </a:r>
          </a:p>
        </p:txBody>
      </p:sp>
      <p:sp>
        <p:nvSpPr>
          <p:cNvPr id="3" name="Inhaltsplatzhalter 2">
            <a:extLst>
              <a:ext uri="{FF2B5EF4-FFF2-40B4-BE49-F238E27FC236}">
                <a16:creationId xmlns:a16="http://schemas.microsoft.com/office/drawing/2014/main" id="{641E5931-682A-B026-531F-E7ABC620D177}"/>
              </a:ext>
            </a:extLst>
          </p:cNvPr>
          <p:cNvSpPr>
            <a:spLocks noGrp="1"/>
          </p:cNvSpPr>
          <p:nvPr>
            <p:ph idx="1"/>
          </p:nvPr>
        </p:nvSpPr>
        <p:spPr/>
        <p:txBody>
          <a:bodyPr/>
          <a:lstStyle/>
          <a:p>
            <a:r>
              <a:rPr lang="de-DE" sz="2800">
                <a:latin typeface="Calibri"/>
                <a:cs typeface="Calibri"/>
              </a:rPr>
              <a:t>2 Doppelstunden</a:t>
            </a:r>
          </a:p>
          <a:p>
            <a:r>
              <a:rPr lang="de-DE" sz="2800">
                <a:latin typeface="Calibri"/>
                <a:cs typeface="Calibri"/>
              </a:rPr>
              <a:t>keine Selbstinduktion wie in den üblichen Lehrwerken</a:t>
            </a:r>
          </a:p>
          <a:p>
            <a:r>
              <a:rPr lang="de-DE" sz="2800">
                <a:latin typeface="Calibri"/>
                <a:cs typeface="Calibri"/>
              </a:rPr>
              <a:t>möglicher Kontext zum Einstieg: </a:t>
            </a:r>
            <a:r>
              <a:rPr lang="de-DE" sz="2800">
                <a:latin typeface="Calibri"/>
                <a:cs typeface="Calibri"/>
                <a:hlinkClick r:id="rId3"/>
              </a:rPr>
              <a:t>Weidezaungerät</a:t>
            </a:r>
          </a:p>
          <a:p>
            <a:endParaRPr lang="de-DE" sz="28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4143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a:latin typeface="Calibri" panose="020F0502020204030204" pitchFamily="34" charset="0"/>
                <a:cs typeface="Calibri" panose="020F0502020204030204" pitchFamily="34" charset="0"/>
              </a:rPr>
              <a:t>Selbstinduktion?!</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a:xfrm>
            <a:off x="685800" y="1752600"/>
            <a:ext cx="7772400" cy="4114800"/>
          </a:xfrm>
        </p:spPr>
        <p:txBody>
          <a:bodyPr/>
          <a:lstStyle/>
          <a:p>
            <a:pPr marL="0" indent="0">
              <a:lnSpc>
                <a:spcPct val="102000"/>
              </a:lnSpc>
              <a:spcAft>
                <a:spcPts val="1200"/>
              </a:spcAft>
              <a:buNone/>
            </a:pPr>
            <a:r>
              <a:rPr lang="de-DE" sz="2800">
                <a:effectLst/>
                <a:latin typeface="Calibri" panose="020F0502020204030204" pitchFamily="34" charset="0"/>
                <a:ea typeface="Calibri" panose="020F0502020204030204" pitchFamily="34" charset="0"/>
                <a:cs typeface="Arial" panose="020B0604020202020204" pitchFamily="34" charset="0"/>
              </a:rPr>
              <a:t>Beim Ein- und Ausschalten vergrößert bzw. verkleinert sich die Stromstärke </a:t>
            </a:r>
            <a:r>
              <a:rPr lang="de-DE" sz="2800">
                <a:latin typeface="Calibri" panose="020F0502020204030204" pitchFamily="34" charset="0"/>
                <a:ea typeface="Calibri" panose="020F0502020204030204" pitchFamily="34" charset="0"/>
                <a:cs typeface="Arial" panose="020B0604020202020204" pitchFamily="34" charset="0"/>
              </a:rPr>
              <a:t>schlagartig. Dadurch ändert sich auch das von der Spule erzeugte Magnetfeld. Das sich ändernde Magnetfeld bewirkt in der Spule selbst eine Induktionsspannung („Selbstinduktion“). Diese ist der Ursache entgegengerichtet. Das bewirkt ein langsameres Ansteigen bzw. Absinken der Stromstärke. Mit zunehmender Zeit stellt sich eine feste Stromstärke ein bzw. ist gleich null. Es liegt keine Selbstinduktion mehr vor.</a:t>
            </a:r>
            <a:r>
              <a:rPr lang="de-DE" sz="2800">
                <a:effectLst/>
                <a:latin typeface="Calibri" panose="020F0502020204030204" pitchFamily="34" charset="0"/>
                <a:ea typeface="Calibri" panose="020F0502020204030204" pitchFamily="34" charset="0"/>
                <a:cs typeface="Arial" panose="020B0604020202020204" pitchFamily="34" charset="0"/>
              </a:rPr>
              <a:t> </a:t>
            </a:r>
          </a:p>
          <a:p>
            <a:pPr marL="0" indent="0">
              <a:buNone/>
            </a:pPr>
            <a:endParaRPr lang="de-DE" sz="2400"/>
          </a:p>
        </p:txBody>
      </p:sp>
    </p:spTree>
    <p:extLst>
      <p:ext uri="{BB962C8B-B14F-4D97-AF65-F5344CB8AC3E}">
        <p14:creationId xmlns:p14="http://schemas.microsoft.com/office/powerpoint/2010/main" val="4174900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632906-B29C-206B-0EEC-FF02C7ED3674}"/>
              </a:ext>
            </a:extLst>
          </p:cNvPr>
          <p:cNvSpPr>
            <a:spLocks noGrp="1"/>
          </p:cNvSpPr>
          <p:nvPr>
            <p:ph type="title"/>
          </p:nvPr>
        </p:nvSpPr>
        <p:spPr/>
        <p:txBody>
          <a:bodyPr/>
          <a:lstStyle/>
          <a:p>
            <a:r>
              <a:rPr lang="de-DE">
                <a:latin typeface="Calibri" panose="020F0502020204030204" pitchFamily="34" charset="0"/>
                <a:cs typeface="Calibri" panose="020F0502020204030204" pitchFamily="34" charset="0"/>
              </a:rPr>
              <a:t>Experiment 1</a:t>
            </a:r>
          </a:p>
        </p:txBody>
      </p:sp>
      <p:sp>
        <p:nvSpPr>
          <p:cNvPr id="3" name="Inhaltsplatzhalter 2">
            <a:extLst>
              <a:ext uri="{FF2B5EF4-FFF2-40B4-BE49-F238E27FC236}">
                <a16:creationId xmlns:a16="http://schemas.microsoft.com/office/drawing/2014/main" id="{64C26BE2-BEF0-BE97-692F-3CEE273432B2}"/>
              </a:ext>
            </a:extLst>
          </p:cNvPr>
          <p:cNvSpPr>
            <a:spLocks noGrp="1"/>
          </p:cNvSpPr>
          <p:nvPr>
            <p:ph idx="1"/>
          </p:nvPr>
        </p:nvSpPr>
        <p:spPr>
          <a:xfrm>
            <a:off x="685800" y="1798769"/>
            <a:ext cx="3785328" cy="4114800"/>
          </a:xfrm>
        </p:spPr>
        <p:txBody>
          <a:bodyPr/>
          <a:lstStyle/>
          <a:p>
            <a:r>
              <a:rPr lang="de-DE" sz="2400">
                <a:latin typeface="Calibri" panose="020F0502020204030204" pitchFamily="34" charset="0"/>
                <a:cs typeface="Calibri" panose="020F0502020204030204" pitchFamily="34" charset="0"/>
              </a:rPr>
              <a:t>qualitative Betrachtung</a:t>
            </a:r>
          </a:p>
          <a:p>
            <a:r>
              <a:rPr lang="de-DE" sz="2400">
                <a:latin typeface="Calibri" panose="020F0502020204030204" pitchFamily="34" charset="0"/>
                <a:cs typeface="Calibri" panose="020F0502020204030204" pitchFamily="34" charset="0"/>
              </a:rPr>
              <a:t>Erklärung der Vorgänge beim Einschalten und Ausschalten durch Selbstinduktion</a:t>
            </a:r>
          </a:p>
          <a:p>
            <a:r>
              <a:rPr lang="de-DE" sz="2400">
                <a:latin typeface="Calibri" panose="020F0502020204030204" pitchFamily="34" charset="0"/>
                <a:cs typeface="Calibri" panose="020F0502020204030204" pitchFamily="34" charset="0"/>
              </a:rPr>
              <a:t>Energetische Betrachtung der Vorgänge mit einem AB mit Filmstreifen</a:t>
            </a:r>
          </a:p>
          <a:p>
            <a:pPr marL="0" indent="0">
              <a:buNone/>
            </a:pPr>
            <a:endParaRPr lang="de-DE">
              <a:latin typeface="Calibri" panose="020F0502020204030204" pitchFamily="34" charset="0"/>
              <a:cs typeface="Calibri" panose="020F0502020204030204" pitchFamily="34" charset="0"/>
            </a:endParaRPr>
          </a:p>
          <a:p>
            <a:endParaRPr lang="de-DE">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5" name="Textfeld 8">
                <a:extLst>
                  <a:ext uri="{FF2B5EF4-FFF2-40B4-BE49-F238E27FC236}">
                    <a16:creationId xmlns:a16="http://schemas.microsoft.com/office/drawing/2014/main" id="{A5174064-2A9F-FC7A-C1B5-D69AA357A329}"/>
                  </a:ext>
                </a:extLst>
              </p:cNvPr>
              <p:cNvSpPr txBox="1"/>
              <p:nvPr/>
            </p:nvSpPr>
            <p:spPr>
              <a:xfrm>
                <a:off x="4584166" y="2871100"/>
                <a:ext cx="552987" cy="511375"/>
              </a:xfrm>
              <a:prstGeom prst="rect">
                <a:avLst/>
              </a:prstGeom>
            </p:spPr>
            <p:txBody>
              <a:bodyPr vert="horz" wrap="square" lIns="91440" tIns="45720" rIns="91440" bIns="45720" anchor="t" anchorCtr="0" compatLnSpc="1">
                <a:noAutofit/>
              </a:bodyPr>
              <a:lstStyle/>
              <a:p>
                <a:pPr algn="ctr">
                  <a:lnSpc>
                    <a:spcPct val="103000"/>
                  </a:lnSpc>
                  <a:spcAft>
                    <a:spcPts val="800"/>
                  </a:spcAft>
                </a:pPr>
                <a14:m>
                  <m:oMathPara xmlns:m="http://schemas.openxmlformats.org/officeDocument/2006/math">
                    <m:oMathParaPr>
                      <m:jc m:val="centerGroup"/>
                    </m:oMathParaPr>
                    <m:oMath xmlns:m="http://schemas.openxmlformats.org/officeDocument/2006/math">
                      <m:sSub>
                        <m:sSubPr>
                          <m:ctrlPr>
                            <a:rPr lang="de-DE" sz="1100" i="1">
                              <a:effectLst/>
                              <a:latin typeface="Cambria Math" panose="02040503050406030204" pitchFamily="18" charset="0"/>
                              <a:ea typeface="Calibri" panose="020F0502020204030204" pitchFamily="34" charset="0"/>
                              <a:cs typeface="Arial" panose="020B0604020202020204" pitchFamily="34" charset="0"/>
                            </a:rPr>
                          </m:ctrlPr>
                        </m:sSubPr>
                        <m:e>
                          <m:r>
                            <a:rPr lang="de-DE" sz="1100" i="1">
                              <a:effectLst/>
                              <a:latin typeface="Cambria Math" panose="02040503050406030204" pitchFamily="18" charset="0"/>
                              <a:ea typeface="Calibri" panose="020F0502020204030204" pitchFamily="34" charset="0"/>
                              <a:cs typeface="Arial" panose="020B0604020202020204" pitchFamily="34" charset="0"/>
                            </a:rPr>
                            <m:t>𝑈</m:t>
                          </m:r>
                        </m:e>
                        <m:sub>
                          <m:r>
                            <a:rPr lang="de-DE" sz="1100">
                              <a:effectLst/>
                              <a:latin typeface="Cambria Math" panose="02040503050406030204" pitchFamily="18" charset="0"/>
                              <a:ea typeface="Calibri" panose="020F0502020204030204" pitchFamily="34" charset="0"/>
                              <a:cs typeface="Arial" panose="020B0604020202020204" pitchFamily="34" charset="0"/>
                            </a:rPr>
                            <m:t>0</m:t>
                          </m:r>
                        </m:sub>
                      </m:sSub>
                    </m:oMath>
                  </m:oMathPara>
                </a14:m>
                <a:endParaRPr lang="de-DE" sz="110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5" name="Textfeld 8">
                <a:extLst>
                  <a:ext uri="{FF2B5EF4-FFF2-40B4-BE49-F238E27FC236}">
                    <a16:creationId xmlns:a16="http://schemas.microsoft.com/office/drawing/2014/main" id="{A5174064-2A9F-FC7A-C1B5-D69AA357A329}"/>
                  </a:ext>
                </a:extLst>
              </p:cNvPr>
              <p:cNvSpPr txBox="1">
                <a:spLocks noRot="1" noChangeAspect="1" noMove="1" noResize="1" noEditPoints="1" noAdjustHandles="1" noChangeArrowheads="1" noChangeShapeType="1" noTextEdit="1"/>
              </p:cNvSpPr>
              <p:nvPr/>
            </p:nvSpPr>
            <p:spPr>
              <a:xfrm>
                <a:off x="4584166" y="2871100"/>
                <a:ext cx="552987" cy="511375"/>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feld 8">
                <a:extLst>
                  <a:ext uri="{FF2B5EF4-FFF2-40B4-BE49-F238E27FC236}">
                    <a16:creationId xmlns:a16="http://schemas.microsoft.com/office/drawing/2014/main" id="{0A062F79-84BD-11D7-A059-EAB653B18457}"/>
                  </a:ext>
                </a:extLst>
              </p:cNvPr>
              <p:cNvSpPr txBox="1"/>
              <p:nvPr/>
            </p:nvSpPr>
            <p:spPr>
              <a:xfrm>
                <a:off x="6565571" y="2871100"/>
                <a:ext cx="330668" cy="430090"/>
              </a:xfrm>
              <a:prstGeom prst="rect">
                <a:avLst/>
              </a:prstGeom>
            </p:spPr>
            <p:txBody>
              <a:bodyPr vert="horz" wrap="square" lIns="91440" tIns="45720" rIns="91440" bIns="45720" anchor="t" anchorCtr="0" compatLnSpc="1">
                <a:noAutofit/>
              </a:bodyPr>
              <a:lstStyle/>
              <a:p>
                <a:pPr algn="ctr">
                  <a:lnSpc>
                    <a:spcPct val="103000"/>
                  </a:lnSpc>
                  <a:spcAft>
                    <a:spcPts val="800"/>
                  </a:spcAft>
                </a:pPr>
                <a14:m>
                  <m:oMathPara xmlns:m="http://schemas.openxmlformats.org/officeDocument/2006/math">
                    <m:oMathParaPr>
                      <m:jc m:val="centerGroup"/>
                    </m:oMathParaPr>
                    <m:oMath xmlns:m="http://schemas.openxmlformats.org/officeDocument/2006/math">
                      <m:r>
                        <a:rPr lang="de-DE" sz="1100" i="1">
                          <a:effectLst/>
                          <a:latin typeface="Cambria Math" panose="02040503050406030204" pitchFamily="18" charset="0"/>
                          <a:ea typeface="Calibri" panose="020F0502020204030204" pitchFamily="34" charset="0"/>
                          <a:cs typeface="Arial" panose="020B0604020202020204" pitchFamily="34" charset="0"/>
                        </a:rPr>
                        <m:t>𝐿</m:t>
                      </m:r>
                    </m:oMath>
                  </m:oMathPara>
                </a14:m>
                <a:endParaRPr lang="de-DE" sz="110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6" name="Textfeld 8">
                <a:extLst>
                  <a:ext uri="{FF2B5EF4-FFF2-40B4-BE49-F238E27FC236}">
                    <a16:creationId xmlns:a16="http://schemas.microsoft.com/office/drawing/2014/main" id="{0A062F79-84BD-11D7-A059-EAB653B18457}"/>
                  </a:ext>
                </a:extLst>
              </p:cNvPr>
              <p:cNvSpPr txBox="1">
                <a:spLocks noRot="1" noChangeAspect="1" noMove="1" noResize="1" noEditPoints="1" noAdjustHandles="1" noChangeArrowheads="1" noChangeShapeType="1" noTextEdit="1"/>
              </p:cNvSpPr>
              <p:nvPr/>
            </p:nvSpPr>
            <p:spPr>
              <a:xfrm>
                <a:off x="6565571" y="2871100"/>
                <a:ext cx="330668" cy="430090"/>
              </a:xfrm>
              <a:prstGeom prst="rect">
                <a:avLst/>
              </a:prstGeom>
              <a:blipFill>
                <a:blip r:embed="rId3"/>
                <a:stretch>
                  <a:fillRect/>
                </a:stretch>
              </a:blipFill>
            </p:spPr>
            <p:txBody>
              <a:bodyPr/>
              <a:lstStyle/>
              <a:p>
                <a:r>
                  <a:rPr lang="en-US">
                    <a:noFill/>
                  </a:rPr>
                  <a:t> </a:t>
                </a:r>
              </a:p>
            </p:txBody>
          </p:sp>
        </mc:Fallback>
      </mc:AlternateContent>
      <p:sp>
        <p:nvSpPr>
          <p:cNvPr id="7" name="Textfeld 8">
            <a:extLst>
              <a:ext uri="{FF2B5EF4-FFF2-40B4-BE49-F238E27FC236}">
                <a16:creationId xmlns:a16="http://schemas.microsoft.com/office/drawing/2014/main" id="{53150AC9-49BB-5F91-0875-7268E8666B1C}"/>
              </a:ext>
            </a:extLst>
          </p:cNvPr>
          <p:cNvSpPr txBox="1"/>
          <p:nvPr/>
        </p:nvSpPr>
        <p:spPr>
          <a:xfrm>
            <a:off x="7940565" y="2680161"/>
            <a:ext cx="445346" cy="267693"/>
          </a:xfrm>
          <a:prstGeom prst="rect">
            <a:avLst/>
          </a:prstGeom>
        </p:spPr>
        <p:txBody>
          <a:bodyPr vert="horz" wrap="square" lIns="91440" tIns="45720" rIns="91440" bIns="45720" anchor="t" anchorCtr="0" compatLnSpc="1">
            <a:noAutofit/>
          </a:bodyPr>
          <a:lstStyle/>
          <a:p>
            <a:pPr>
              <a:lnSpc>
                <a:spcPct val="103000"/>
              </a:lnSpc>
              <a:spcAft>
                <a:spcPts val="800"/>
              </a:spcAft>
            </a:pPr>
            <a:r>
              <a:rPr lang="de-DE" sz="800">
                <a:effectLst/>
                <a:latin typeface="Cambria Math" panose="02040503050406030204" pitchFamily="18" charset="0"/>
                <a:ea typeface="Calibri" panose="020F0502020204030204" pitchFamily="34" charset="0"/>
                <a:cs typeface="Arial" panose="020B0604020202020204" pitchFamily="34" charset="0"/>
              </a:rPr>
              <a:t>LED </a:t>
            </a:r>
            <a:endParaRPr lang="de-DE" sz="110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afik 7">
            <a:extLst>
              <a:ext uri="{FF2B5EF4-FFF2-40B4-BE49-F238E27FC236}">
                <a16:creationId xmlns:a16="http://schemas.microsoft.com/office/drawing/2014/main" id="{85944899-2AE8-9F05-9714-E701302149FF}"/>
              </a:ext>
            </a:extLst>
          </p:cNvPr>
          <p:cNvGrpSpPr/>
          <p:nvPr/>
        </p:nvGrpSpPr>
        <p:grpSpPr>
          <a:xfrm>
            <a:off x="5058040" y="1912075"/>
            <a:ext cx="3078738" cy="2522374"/>
            <a:chOff x="5058040" y="1912075"/>
            <a:chExt cx="3078738" cy="2522374"/>
          </a:xfrm>
        </p:grpSpPr>
        <p:sp>
          <p:nvSpPr>
            <p:cNvPr id="10" name="Freihandform: Form 9">
              <a:extLst>
                <a:ext uri="{FF2B5EF4-FFF2-40B4-BE49-F238E27FC236}">
                  <a16:creationId xmlns:a16="http://schemas.microsoft.com/office/drawing/2014/main" id="{A74B8C10-0386-F11D-C0EA-AA147DE1365D}"/>
                </a:ext>
              </a:extLst>
            </p:cNvPr>
            <p:cNvSpPr/>
            <p:nvPr/>
          </p:nvSpPr>
          <p:spPr>
            <a:xfrm>
              <a:off x="5058040" y="3029746"/>
              <a:ext cx="66084" cy="64353"/>
            </a:xfrm>
            <a:custGeom>
              <a:avLst/>
              <a:gdLst>
                <a:gd name="connsiteX0" fmla="*/ 66085 w 66084"/>
                <a:gd name="connsiteY0" fmla="*/ 32177 h 64353"/>
                <a:gd name="connsiteX1" fmla="*/ 33034 w 66084"/>
                <a:gd name="connsiteY1" fmla="*/ 64354 h 64353"/>
                <a:gd name="connsiteX2" fmla="*/ 0 w 66084"/>
                <a:gd name="connsiteY2" fmla="*/ 32177 h 64353"/>
                <a:gd name="connsiteX3" fmla="*/ 33034 w 66084"/>
                <a:gd name="connsiteY3" fmla="*/ 0 h 64353"/>
                <a:gd name="connsiteX4" fmla="*/ 66085 w 66084"/>
                <a:gd name="connsiteY4" fmla="*/ 32177 h 64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84" h="64353">
                  <a:moveTo>
                    <a:pt x="66085" y="32177"/>
                  </a:moveTo>
                  <a:cubicBezTo>
                    <a:pt x="66085" y="49958"/>
                    <a:pt x="51289" y="64354"/>
                    <a:pt x="33034" y="64354"/>
                  </a:cubicBezTo>
                  <a:cubicBezTo>
                    <a:pt x="14779" y="64354"/>
                    <a:pt x="0" y="49958"/>
                    <a:pt x="0" y="32177"/>
                  </a:cubicBezTo>
                  <a:cubicBezTo>
                    <a:pt x="0" y="14395"/>
                    <a:pt x="14779" y="0"/>
                    <a:pt x="33034" y="0"/>
                  </a:cubicBezTo>
                  <a:cubicBezTo>
                    <a:pt x="51289" y="0"/>
                    <a:pt x="66085" y="14395"/>
                    <a:pt x="66085" y="32177"/>
                  </a:cubicBezTo>
                  <a:close/>
                </a:path>
              </a:pathLst>
            </a:custGeom>
            <a:noFill/>
            <a:ln w="7696" cap="rnd">
              <a:solidFill>
                <a:srgbClr val="000000"/>
              </a:solidFill>
              <a:prstDash val="solid"/>
              <a:round/>
            </a:ln>
          </p:spPr>
          <p:txBody>
            <a:bodyPr rtlCol="0" anchor="ctr"/>
            <a:lstStyle/>
            <a:p>
              <a:endParaRPr lang="de-DE"/>
            </a:p>
          </p:txBody>
        </p:sp>
        <p:sp>
          <p:nvSpPr>
            <p:cNvPr id="11" name="Freihandform: Form 10">
              <a:extLst>
                <a:ext uri="{FF2B5EF4-FFF2-40B4-BE49-F238E27FC236}">
                  <a16:creationId xmlns:a16="http://schemas.microsoft.com/office/drawing/2014/main" id="{1D8F053E-1390-74DE-E079-0177CA1BAA5B}"/>
                </a:ext>
              </a:extLst>
            </p:cNvPr>
            <p:cNvSpPr/>
            <p:nvPr/>
          </p:nvSpPr>
          <p:spPr>
            <a:xfrm>
              <a:off x="5058040" y="2884909"/>
              <a:ext cx="66084" cy="64370"/>
            </a:xfrm>
            <a:custGeom>
              <a:avLst/>
              <a:gdLst>
                <a:gd name="connsiteX0" fmla="*/ 66085 w 66084"/>
                <a:gd name="connsiteY0" fmla="*/ 32177 h 64370"/>
                <a:gd name="connsiteX1" fmla="*/ 33034 w 66084"/>
                <a:gd name="connsiteY1" fmla="*/ 64370 h 64370"/>
                <a:gd name="connsiteX2" fmla="*/ 0 w 66084"/>
                <a:gd name="connsiteY2" fmla="*/ 32177 h 64370"/>
                <a:gd name="connsiteX3" fmla="*/ 33034 w 66084"/>
                <a:gd name="connsiteY3" fmla="*/ 0 h 64370"/>
                <a:gd name="connsiteX4" fmla="*/ 66085 w 66084"/>
                <a:gd name="connsiteY4" fmla="*/ 32177 h 64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84" h="64370">
                  <a:moveTo>
                    <a:pt x="66085" y="32177"/>
                  </a:moveTo>
                  <a:cubicBezTo>
                    <a:pt x="66085" y="49958"/>
                    <a:pt x="51289" y="64370"/>
                    <a:pt x="33034" y="64370"/>
                  </a:cubicBezTo>
                  <a:cubicBezTo>
                    <a:pt x="14779" y="64370"/>
                    <a:pt x="0" y="49958"/>
                    <a:pt x="0" y="32177"/>
                  </a:cubicBezTo>
                  <a:cubicBezTo>
                    <a:pt x="0" y="14412"/>
                    <a:pt x="14779" y="0"/>
                    <a:pt x="33034" y="0"/>
                  </a:cubicBezTo>
                  <a:cubicBezTo>
                    <a:pt x="51289" y="0"/>
                    <a:pt x="66085" y="14412"/>
                    <a:pt x="66085" y="32177"/>
                  </a:cubicBezTo>
                  <a:close/>
                </a:path>
              </a:pathLst>
            </a:custGeom>
            <a:noFill/>
            <a:ln w="7696" cap="rnd">
              <a:solidFill>
                <a:srgbClr val="000000"/>
              </a:solidFill>
              <a:prstDash val="solid"/>
              <a:round/>
            </a:ln>
          </p:spPr>
          <p:txBody>
            <a:bodyPr rtlCol="0" anchor="ctr"/>
            <a:lstStyle/>
            <a:p>
              <a:endParaRPr lang="de-DE"/>
            </a:p>
          </p:txBody>
        </p:sp>
        <p:sp>
          <p:nvSpPr>
            <p:cNvPr id="12" name="Freihandform: Form 11">
              <a:extLst>
                <a:ext uri="{FF2B5EF4-FFF2-40B4-BE49-F238E27FC236}">
                  <a16:creationId xmlns:a16="http://schemas.microsoft.com/office/drawing/2014/main" id="{2B3A0B40-D351-CBFF-2D1B-92E972D0A6B4}"/>
                </a:ext>
              </a:extLst>
            </p:cNvPr>
            <p:cNvSpPr/>
            <p:nvPr/>
          </p:nvSpPr>
          <p:spPr>
            <a:xfrm>
              <a:off x="6247548" y="1970325"/>
              <a:ext cx="330355" cy="321838"/>
            </a:xfrm>
            <a:custGeom>
              <a:avLst/>
              <a:gdLst>
                <a:gd name="connsiteX0" fmla="*/ 330355 w 330355"/>
                <a:gd name="connsiteY0" fmla="*/ 160921 h 321838"/>
                <a:gd name="connsiteX1" fmla="*/ 165203 w 330355"/>
                <a:gd name="connsiteY1" fmla="*/ 321839 h 321838"/>
                <a:gd name="connsiteX2" fmla="*/ 0 w 330355"/>
                <a:gd name="connsiteY2" fmla="*/ 160921 h 321838"/>
                <a:gd name="connsiteX3" fmla="*/ 165203 w 330355"/>
                <a:gd name="connsiteY3" fmla="*/ 0 h 321838"/>
                <a:gd name="connsiteX4" fmla="*/ 330355 w 330355"/>
                <a:gd name="connsiteY4" fmla="*/ 160921 h 321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355" h="321838">
                  <a:moveTo>
                    <a:pt x="330355" y="160921"/>
                  </a:moveTo>
                  <a:cubicBezTo>
                    <a:pt x="330355" y="249795"/>
                    <a:pt x="256445" y="321839"/>
                    <a:pt x="165203" y="321839"/>
                  </a:cubicBezTo>
                  <a:cubicBezTo>
                    <a:pt x="73962" y="321839"/>
                    <a:pt x="0" y="249795"/>
                    <a:pt x="0" y="160921"/>
                  </a:cubicBezTo>
                  <a:cubicBezTo>
                    <a:pt x="0" y="72047"/>
                    <a:pt x="73962" y="0"/>
                    <a:pt x="165203" y="0"/>
                  </a:cubicBezTo>
                  <a:cubicBezTo>
                    <a:pt x="256445" y="0"/>
                    <a:pt x="330355" y="72047"/>
                    <a:pt x="330355" y="160921"/>
                  </a:cubicBezTo>
                  <a:close/>
                </a:path>
              </a:pathLst>
            </a:custGeom>
            <a:noFill/>
            <a:ln w="7696" cap="rnd">
              <a:solidFill>
                <a:srgbClr val="000000"/>
              </a:solidFill>
              <a:prstDash val="solid"/>
              <a:round/>
            </a:ln>
          </p:spPr>
          <p:txBody>
            <a:bodyPr rtlCol="0" anchor="ctr"/>
            <a:lstStyle/>
            <a:p>
              <a:endParaRPr lang="de-DE"/>
            </a:p>
          </p:txBody>
        </p:sp>
        <p:sp>
          <p:nvSpPr>
            <p:cNvPr id="13" name="Freihandform: Form 12">
              <a:extLst>
                <a:ext uri="{FF2B5EF4-FFF2-40B4-BE49-F238E27FC236}">
                  <a16:creationId xmlns:a16="http://schemas.microsoft.com/office/drawing/2014/main" id="{8C7BB2B3-573E-E251-D1A0-02336BEF4FDC}"/>
                </a:ext>
              </a:extLst>
            </p:cNvPr>
            <p:cNvSpPr/>
            <p:nvPr/>
          </p:nvSpPr>
          <p:spPr>
            <a:xfrm>
              <a:off x="6853271" y="2686193"/>
              <a:ext cx="154294" cy="606656"/>
            </a:xfrm>
            <a:custGeom>
              <a:avLst/>
              <a:gdLst>
                <a:gd name="connsiteX0" fmla="*/ 0 w 154294"/>
                <a:gd name="connsiteY0" fmla="*/ 606657 h 606656"/>
                <a:gd name="connsiteX1" fmla="*/ 171 w 154294"/>
                <a:gd name="connsiteY1" fmla="*/ 606640 h 606656"/>
                <a:gd name="connsiteX2" fmla="*/ 1541 w 154294"/>
                <a:gd name="connsiteY2" fmla="*/ 606623 h 606656"/>
                <a:gd name="connsiteX3" fmla="*/ 3425 w 154294"/>
                <a:gd name="connsiteY3" fmla="*/ 606540 h 606656"/>
                <a:gd name="connsiteX4" fmla="*/ 4624 w 154294"/>
                <a:gd name="connsiteY4" fmla="*/ 606490 h 606656"/>
                <a:gd name="connsiteX5" fmla="*/ 5822 w 154294"/>
                <a:gd name="connsiteY5" fmla="*/ 606406 h 606656"/>
                <a:gd name="connsiteX6" fmla="*/ 7364 w 154294"/>
                <a:gd name="connsiteY6" fmla="*/ 606306 h 606656"/>
                <a:gd name="connsiteX7" fmla="*/ 9076 w 154294"/>
                <a:gd name="connsiteY7" fmla="*/ 606173 h 606656"/>
                <a:gd name="connsiteX8" fmla="*/ 10960 w 154294"/>
                <a:gd name="connsiteY8" fmla="*/ 606023 h 606656"/>
                <a:gd name="connsiteX9" fmla="*/ 13015 w 154294"/>
                <a:gd name="connsiteY9" fmla="*/ 605839 h 606656"/>
                <a:gd name="connsiteX10" fmla="*/ 15241 w 154294"/>
                <a:gd name="connsiteY10" fmla="*/ 605622 h 606656"/>
                <a:gd name="connsiteX11" fmla="*/ 17467 w 154294"/>
                <a:gd name="connsiteY11" fmla="*/ 605372 h 606656"/>
                <a:gd name="connsiteX12" fmla="*/ 20036 w 154294"/>
                <a:gd name="connsiteY12" fmla="*/ 605089 h 606656"/>
                <a:gd name="connsiteX13" fmla="*/ 22605 w 154294"/>
                <a:gd name="connsiteY13" fmla="*/ 604755 h 606656"/>
                <a:gd name="connsiteX14" fmla="*/ 25345 w 154294"/>
                <a:gd name="connsiteY14" fmla="*/ 604388 h 606656"/>
                <a:gd name="connsiteX15" fmla="*/ 28256 w 154294"/>
                <a:gd name="connsiteY15" fmla="*/ 603988 h 606656"/>
                <a:gd name="connsiteX16" fmla="*/ 31167 w 154294"/>
                <a:gd name="connsiteY16" fmla="*/ 603521 h 606656"/>
                <a:gd name="connsiteX17" fmla="*/ 34250 w 154294"/>
                <a:gd name="connsiteY17" fmla="*/ 603020 h 606656"/>
                <a:gd name="connsiteX18" fmla="*/ 37503 w 154294"/>
                <a:gd name="connsiteY18" fmla="*/ 602470 h 606656"/>
                <a:gd name="connsiteX19" fmla="*/ 40757 w 154294"/>
                <a:gd name="connsiteY19" fmla="*/ 601869 h 606656"/>
                <a:gd name="connsiteX20" fmla="*/ 44182 w 154294"/>
                <a:gd name="connsiteY20" fmla="*/ 601219 h 606656"/>
                <a:gd name="connsiteX21" fmla="*/ 47607 w 154294"/>
                <a:gd name="connsiteY21" fmla="*/ 600518 h 606656"/>
                <a:gd name="connsiteX22" fmla="*/ 51203 w 154294"/>
                <a:gd name="connsiteY22" fmla="*/ 599751 h 606656"/>
                <a:gd name="connsiteX23" fmla="*/ 54799 w 154294"/>
                <a:gd name="connsiteY23" fmla="*/ 598934 h 606656"/>
                <a:gd name="connsiteX24" fmla="*/ 58396 w 154294"/>
                <a:gd name="connsiteY24" fmla="*/ 598066 h 606656"/>
                <a:gd name="connsiteX25" fmla="*/ 62163 w 154294"/>
                <a:gd name="connsiteY25" fmla="*/ 597149 h 606656"/>
                <a:gd name="connsiteX26" fmla="*/ 65759 w 154294"/>
                <a:gd name="connsiteY26" fmla="*/ 596165 h 606656"/>
                <a:gd name="connsiteX27" fmla="*/ 69527 w 154294"/>
                <a:gd name="connsiteY27" fmla="*/ 595130 h 606656"/>
                <a:gd name="connsiteX28" fmla="*/ 73294 w 154294"/>
                <a:gd name="connsiteY28" fmla="*/ 594030 h 606656"/>
                <a:gd name="connsiteX29" fmla="*/ 77062 w 154294"/>
                <a:gd name="connsiteY29" fmla="*/ 592879 h 606656"/>
                <a:gd name="connsiteX30" fmla="*/ 81001 w 154294"/>
                <a:gd name="connsiteY30" fmla="*/ 591661 h 606656"/>
                <a:gd name="connsiteX31" fmla="*/ 84768 w 154294"/>
                <a:gd name="connsiteY31" fmla="*/ 590376 h 606656"/>
                <a:gd name="connsiteX32" fmla="*/ 88364 w 154294"/>
                <a:gd name="connsiteY32" fmla="*/ 589059 h 606656"/>
                <a:gd name="connsiteX33" fmla="*/ 92132 w 154294"/>
                <a:gd name="connsiteY33" fmla="*/ 587674 h 606656"/>
                <a:gd name="connsiteX34" fmla="*/ 95899 w 154294"/>
                <a:gd name="connsiteY34" fmla="*/ 586223 h 606656"/>
                <a:gd name="connsiteX35" fmla="*/ 99495 w 154294"/>
                <a:gd name="connsiteY35" fmla="*/ 584722 h 606656"/>
                <a:gd name="connsiteX36" fmla="*/ 103091 w 154294"/>
                <a:gd name="connsiteY36" fmla="*/ 583170 h 606656"/>
                <a:gd name="connsiteX37" fmla="*/ 106688 w 154294"/>
                <a:gd name="connsiteY37" fmla="*/ 581552 h 606656"/>
                <a:gd name="connsiteX38" fmla="*/ 110113 w 154294"/>
                <a:gd name="connsiteY38" fmla="*/ 579884 h 606656"/>
                <a:gd name="connsiteX39" fmla="*/ 113538 w 154294"/>
                <a:gd name="connsiteY39" fmla="*/ 578166 h 606656"/>
                <a:gd name="connsiteX40" fmla="*/ 116791 w 154294"/>
                <a:gd name="connsiteY40" fmla="*/ 576398 h 606656"/>
                <a:gd name="connsiteX41" fmla="*/ 120045 w 154294"/>
                <a:gd name="connsiteY41" fmla="*/ 574580 h 606656"/>
                <a:gd name="connsiteX42" fmla="*/ 123128 w 154294"/>
                <a:gd name="connsiteY42" fmla="*/ 572712 h 606656"/>
                <a:gd name="connsiteX43" fmla="*/ 126039 w 154294"/>
                <a:gd name="connsiteY43" fmla="*/ 570810 h 606656"/>
                <a:gd name="connsiteX44" fmla="*/ 128950 w 154294"/>
                <a:gd name="connsiteY44" fmla="*/ 568842 h 606656"/>
                <a:gd name="connsiteX45" fmla="*/ 131690 w 154294"/>
                <a:gd name="connsiteY45" fmla="*/ 566840 h 606656"/>
                <a:gd name="connsiteX46" fmla="*/ 134259 w 154294"/>
                <a:gd name="connsiteY46" fmla="*/ 564805 h 606656"/>
                <a:gd name="connsiteX47" fmla="*/ 136656 w 154294"/>
                <a:gd name="connsiteY47" fmla="*/ 562720 h 606656"/>
                <a:gd name="connsiteX48" fmla="*/ 139054 w 154294"/>
                <a:gd name="connsiteY48" fmla="*/ 560602 h 606656"/>
                <a:gd name="connsiteX49" fmla="*/ 141280 w 154294"/>
                <a:gd name="connsiteY49" fmla="*/ 558450 h 606656"/>
                <a:gd name="connsiteX50" fmla="*/ 143335 w 154294"/>
                <a:gd name="connsiteY50" fmla="*/ 556265 h 606656"/>
                <a:gd name="connsiteX51" fmla="*/ 145047 w 154294"/>
                <a:gd name="connsiteY51" fmla="*/ 554046 h 606656"/>
                <a:gd name="connsiteX52" fmla="*/ 146760 w 154294"/>
                <a:gd name="connsiteY52" fmla="*/ 551794 h 606656"/>
                <a:gd name="connsiteX53" fmla="*/ 148301 w 154294"/>
                <a:gd name="connsiteY53" fmla="*/ 549526 h 606656"/>
                <a:gd name="connsiteX54" fmla="*/ 149671 w 154294"/>
                <a:gd name="connsiteY54" fmla="*/ 547240 h 606656"/>
                <a:gd name="connsiteX55" fmla="*/ 150870 w 154294"/>
                <a:gd name="connsiteY55" fmla="*/ 544939 h 606656"/>
                <a:gd name="connsiteX56" fmla="*/ 151897 w 154294"/>
                <a:gd name="connsiteY56" fmla="*/ 542603 h 606656"/>
                <a:gd name="connsiteX57" fmla="*/ 152754 w 154294"/>
                <a:gd name="connsiteY57" fmla="*/ 540268 h 606656"/>
                <a:gd name="connsiteX58" fmla="*/ 153439 w 154294"/>
                <a:gd name="connsiteY58" fmla="*/ 537916 h 606656"/>
                <a:gd name="connsiteX59" fmla="*/ 153781 w 154294"/>
                <a:gd name="connsiteY59" fmla="*/ 535547 h 606656"/>
                <a:gd name="connsiteX60" fmla="*/ 154124 w 154294"/>
                <a:gd name="connsiteY60" fmla="*/ 533179 h 606656"/>
                <a:gd name="connsiteX61" fmla="*/ 154295 w 154294"/>
                <a:gd name="connsiteY61" fmla="*/ 530810 h 606656"/>
                <a:gd name="connsiteX62" fmla="*/ 154124 w 154294"/>
                <a:gd name="connsiteY62" fmla="*/ 528441 h 606656"/>
                <a:gd name="connsiteX63" fmla="*/ 153781 w 154294"/>
                <a:gd name="connsiteY63" fmla="*/ 526073 h 606656"/>
                <a:gd name="connsiteX64" fmla="*/ 153439 w 154294"/>
                <a:gd name="connsiteY64" fmla="*/ 523721 h 606656"/>
                <a:gd name="connsiteX65" fmla="*/ 152754 w 154294"/>
                <a:gd name="connsiteY65" fmla="*/ 521369 h 606656"/>
                <a:gd name="connsiteX66" fmla="*/ 151897 w 154294"/>
                <a:gd name="connsiteY66" fmla="*/ 519034 h 606656"/>
                <a:gd name="connsiteX67" fmla="*/ 150870 w 154294"/>
                <a:gd name="connsiteY67" fmla="*/ 516698 h 606656"/>
                <a:gd name="connsiteX68" fmla="*/ 149671 w 154294"/>
                <a:gd name="connsiteY68" fmla="*/ 514396 h 606656"/>
                <a:gd name="connsiteX69" fmla="*/ 148301 w 154294"/>
                <a:gd name="connsiteY69" fmla="*/ 512094 h 606656"/>
                <a:gd name="connsiteX70" fmla="*/ 146760 w 154294"/>
                <a:gd name="connsiteY70" fmla="*/ 509826 h 606656"/>
                <a:gd name="connsiteX71" fmla="*/ 145047 w 154294"/>
                <a:gd name="connsiteY71" fmla="*/ 507591 h 606656"/>
                <a:gd name="connsiteX72" fmla="*/ 143335 w 154294"/>
                <a:gd name="connsiteY72" fmla="*/ 505372 h 606656"/>
                <a:gd name="connsiteX73" fmla="*/ 141280 w 154294"/>
                <a:gd name="connsiteY73" fmla="*/ 503187 h 606656"/>
                <a:gd name="connsiteX74" fmla="*/ 139054 w 154294"/>
                <a:gd name="connsiteY74" fmla="*/ 501035 h 606656"/>
                <a:gd name="connsiteX75" fmla="*/ 136656 w 154294"/>
                <a:gd name="connsiteY75" fmla="*/ 498917 h 606656"/>
                <a:gd name="connsiteX76" fmla="*/ 134259 w 154294"/>
                <a:gd name="connsiteY76" fmla="*/ 496832 h 606656"/>
                <a:gd name="connsiteX77" fmla="*/ 131690 w 154294"/>
                <a:gd name="connsiteY77" fmla="*/ 494780 h 606656"/>
                <a:gd name="connsiteX78" fmla="*/ 128950 w 154294"/>
                <a:gd name="connsiteY78" fmla="*/ 492778 h 606656"/>
                <a:gd name="connsiteX79" fmla="*/ 126039 w 154294"/>
                <a:gd name="connsiteY79" fmla="*/ 490827 h 606656"/>
                <a:gd name="connsiteX80" fmla="*/ 123128 w 154294"/>
                <a:gd name="connsiteY80" fmla="*/ 488908 h 606656"/>
                <a:gd name="connsiteX81" fmla="*/ 120045 w 154294"/>
                <a:gd name="connsiteY81" fmla="*/ 487040 h 606656"/>
                <a:gd name="connsiteX82" fmla="*/ 116791 w 154294"/>
                <a:gd name="connsiteY82" fmla="*/ 485222 h 606656"/>
                <a:gd name="connsiteX83" fmla="*/ 113538 w 154294"/>
                <a:gd name="connsiteY83" fmla="*/ 483454 h 606656"/>
                <a:gd name="connsiteX84" fmla="*/ 110113 w 154294"/>
                <a:gd name="connsiteY84" fmla="*/ 481736 h 606656"/>
                <a:gd name="connsiteX85" fmla="*/ 106688 w 154294"/>
                <a:gd name="connsiteY85" fmla="*/ 480084 h 606656"/>
                <a:gd name="connsiteX86" fmla="*/ 103091 w 154294"/>
                <a:gd name="connsiteY86" fmla="*/ 478466 h 606656"/>
                <a:gd name="connsiteX87" fmla="*/ 99495 w 154294"/>
                <a:gd name="connsiteY87" fmla="*/ 476915 h 606656"/>
                <a:gd name="connsiteX88" fmla="*/ 95899 w 154294"/>
                <a:gd name="connsiteY88" fmla="*/ 475414 h 606656"/>
                <a:gd name="connsiteX89" fmla="*/ 92132 w 154294"/>
                <a:gd name="connsiteY89" fmla="*/ 473962 h 606656"/>
                <a:gd name="connsiteX90" fmla="*/ 88364 w 154294"/>
                <a:gd name="connsiteY90" fmla="*/ 472578 h 606656"/>
                <a:gd name="connsiteX91" fmla="*/ 84768 w 154294"/>
                <a:gd name="connsiteY91" fmla="*/ 471244 h 606656"/>
                <a:gd name="connsiteX92" fmla="*/ 81001 w 154294"/>
                <a:gd name="connsiteY92" fmla="*/ 469976 h 606656"/>
                <a:gd name="connsiteX93" fmla="*/ 77062 w 154294"/>
                <a:gd name="connsiteY93" fmla="*/ 468758 h 606656"/>
                <a:gd name="connsiteX94" fmla="*/ 73294 w 154294"/>
                <a:gd name="connsiteY94" fmla="*/ 467607 h 606656"/>
                <a:gd name="connsiteX95" fmla="*/ 69527 w 154294"/>
                <a:gd name="connsiteY95" fmla="*/ 466506 h 606656"/>
                <a:gd name="connsiteX96" fmla="*/ 65759 w 154294"/>
                <a:gd name="connsiteY96" fmla="*/ 465472 h 606656"/>
                <a:gd name="connsiteX97" fmla="*/ 62163 w 154294"/>
                <a:gd name="connsiteY97" fmla="*/ 464488 h 606656"/>
                <a:gd name="connsiteX98" fmla="*/ 58396 w 154294"/>
                <a:gd name="connsiteY98" fmla="*/ 463554 h 606656"/>
                <a:gd name="connsiteX99" fmla="*/ 54799 w 154294"/>
                <a:gd name="connsiteY99" fmla="*/ 462686 h 606656"/>
                <a:gd name="connsiteX100" fmla="*/ 51203 w 154294"/>
                <a:gd name="connsiteY100" fmla="*/ 461869 h 606656"/>
                <a:gd name="connsiteX101" fmla="*/ 47607 w 154294"/>
                <a:gd name="connsiteY101" fmla="*/ 461119 h 606656"/>
                <a:gd name="connsiteX102" fmla="*/ 44182 w 154294"/>
                <a:gd name="connsiteY102" fmla="*/ 460418 h 606656"/>
                <a:gd name="connsiteX103" fmla="*/ 40757 w 154294"/>
                <a:gd name="connsiteY103" fmla="*/ 459767 h 606656"/>
                <a:gd name="connsiteX104" fmla="*/ 37503 w 154294"/>
                <a:gd name="connsiteY104" fmla="*/ 459167 h 606656"/>
                <a:gd name="connsiteX105" fmla="*/ 34250 w 154294"/>
                <a:gd name="connsiteY105" fmla="*/ 458616 h 606656"/>
                <a:gd name="connsiteX106" fmla="*/ 31167 w 154294"/>
                <a:gd name="connsiteY106" fmla="*/ 458099 h 606656"/>
                <a:gd name="connsiteX107" fmla="*/ 28256 w 154294"/>
                <a:gd name="connsiteY107" fmla="*/ 457649 h 606656"/>
                <a:gd name="connsiteX108" fmla="*/ 25345 w 154294"/>
                <a:gd name="connsiteY108" fmla="*/ 457232 h 606656"/>
                <a:gd name="connsiteX109" fmla="*/ 22605 w 154294"/>
                <a:gd name="connsiteY109" fmla="*/ 456865 h 606656"/>
                <a:gd name="connsiteX110" fmla="*/ 20036 w 154294"/>
                <a:gd name="connsiteY110" fmla="*/ 456548 h 606656"/>
                <a:gd name="connsiteX111" fmla="*/ 17467 w 154294"/>
                <a:gd name="connsiteY111" fmla="*/ 456264 h 606656"/>
                <a:gd name="connsiteX112" fmla="*/ 15241 w 154294"/>
                <a:gd name="connsiteY112" fmla="*/ 456014 h 606656"/>
                <a:gd name="connsiteX113" fmla="*/ 13015 w 154294"/>
                <a:gd name="connsiteY113" fmla="*/ 455797 h 606656"/>
                <a:gd name="connsiteX114" fmla="*/ 10960 w 154294"/>
                <a:gd name="connsiteY114" fmla="*/ 455614 h 606656"/>
                <a:gd name="connsiteX115" fmla="*/ 9076 w 154294"/>
                <a:gd name="connsiteY115" fmla="*/ 455447 h 606656"/>
                <a:gd name="connsiteX116" fmla="*/ 7364 w 154294"/>
                <a:gd name="connsiteY116" fmla="*/ 455330 h 606656"/>
                <a:gd name="connsiteX117" fmla="*/ 5822 w 154294"/>
                <a:gd name="connsiteY117" fmla="*/ 455230 h 606656"/>
                <a:gd name="connsiteX118" fmla="*/ 4624 w 154294"/>
                <a:gd name="connsiteY118" fmla="*/ 455147 h 606656"/>
                <a:gd name="connsiteX119" fmla="*/ 3425 w 154294"/>
                <a:gd name="connsiteY119" fmla="*/ 455080 h 606656"/>
                <a:gd name="connsiteX120" fmla="*/ 2398 w 154294"/>
                <a:gd name="connsiteY120" fmla="*/ 455047 h 606656"/>
                <a:gd name="connsiteX121" fmla="*/ 856 w 154294"/>
                <a:gd name="connsiteY121" fmla="*/ 454997 h 606656"/>
                <a:gd name="connsiteX122" fmla="*/ 2398 w 154294"/>
                <a:gd name="connsiteY122" fmla="*/ 454930 h 606656"/>
                <a:gd name="connsiteX123" fmla="*/ 3425 w 154294"/>
                <a:gd name="connsiteY123" fmla="*/ 454880 h 606656"/>
                <a:gd name="connsiteX124" fmla="*/ 4624 w 154294"/>
                <a:gd name="connsiteY124" fmla="*/ 454813 h 606656"/>
                <a:gd name="connsiteX125" fmla="*/ 5822 w 154294"/>
                <a:gd name="connsiteY125" fmla="*/ 454747 h 606656"/>
                <a:gd name="connsiteX126" fmla="*/ 7364 w 154294"/>
                <a:gd name="connsiteY126" fmla="*/ 454630 h 606656"/>
                <a:gd name="connsiteX127" fmla="*/ 9076 w 154294"/>
                <a:gd name="connsiteY127" fmla="*/ 454513 h 606656"/>
                <a:gd name="connsiteX128" fmla="*/ 10960 w 154294"/>
                <a:gd name="connsiteY128" fmla="*/ 454363 h 606656"/>
                <a:gd name="connsiteX129" fmla="*/ 13015 w 154294"/>
                <a:gd name="connsiteY129" fmla="*/ 454179 h 606656"/>
                <a:gd name="connsiteX130" fmla="*/ 15241 w 154294"/>
                <a:gd name="connsiteY130" fmla="*/ 453962 h 606656"/>
                <a:gd name="connsiteX131" fmla="*/ 17467 w 154294"/>
                <a:gd name="connsiteY131" fmla="*/ 453712 h 606656"/>
                <a:gd name="connsiteX132" fmla="*/ 20036 w 154294"/>
                <a:gd name="connsiteY132" fmla="*/ 453412 h 606656"/>
                <a:gd name="connsiteX133" fmla="*/ 22605 w 154294"/>
                <a:gd name="connsiteY133" fmla="*/ 453095 h 606656"/>
                <a:gd name="connsiteX134" fmla="*/ 25345 w 154294"/>
                <a:gd name="connsiteY134" fmla="*/ 452728 h 606656"/>
                <a:gd name="connsiteX135" fmla="*/ 28256 w 154294"/>
                <a:gd name="connsiteY135" fmla="*/ 452311 h 606656"/>
                <a:gd name="connsiteX136" fmla="*/ 31167 w 154294"/>
                <a:gd name="connsiteY136" fmla="*/ 451861 h 606656"/>
                <a:gd name="connsiteX137" fmla="*/ 34250 w 154294"/>
                <a:gd name="connsiteY137" fmla="*/ 451360 h 606656"/>
                <a:gd name="connsiteX138" fmla="*/ 37503 w 154294"/>
                <a:gd name="connsiteY138" fmla="*/ 450810 h 606656"/>
                <a:gd name="connsiteX139" fmla="*/ 40757 w 154294"/>
                <a:gd name="connsiteY139" fmla="*/ 450209 h 606656"/>
                <a:gd name="connsiteX140" fmla="*/ 44182 w 154294"/>
                <a:gd name="connsiteY140" fmla="*/ 449542 h 606656"/>
                <a:gd name="connsiteX141" fmla="*/ 47607 w 154294"/>
                <a:gd name="connsiteY141" fmla="*/ 448842 h 606656"/>
                <a:gd name="connsiteX142" fmla="*/ 51203 w 154294"/>
                <a:gd name="connsiteY142" fmla="*/ 448091 h 606656"/>
                <a:gd name="connsiteX143" fmla="*/ 54799 w 154294"/>
                <a:gd name="connsiteY143" fmla="*/ 447274 h 606656"/>
                <a:gd name="connsiteX144" fmla="*/ 58396 w 154294"/>
                <a:gd name="connsiteY144" fmla="*/ 446406 h 606656"/>
                <a:gd name="connsiteX145" fmla="*/ 62163 w 154294"/>
                <a:gd name="connsiteY145" fmla="*/ 445472 h 606656"/>
                <a:gd name="connsiteX146" fmla="*/ 65759 w 154294"/>
                <a:gd name="connsiteY146" fmla="*/ 444505 h 606656"/>
                <a:gd name="connsiteX147" fmla="*/ 69527 w 154294"/>
                <a:gd name="connsiteY147" fmla="*/ 443454 h 606656"/>
                <a:gd name="connsiteX148" fmla="*/ 73294 w 154294"/>
                <a:gd name="connsiteY148" fmla="*/ 442353 h 606656"/>
                <a:gd name="connsiteX149" fmla="*/ 77062 w 154294"/>
                <a:gd name="connsiteY149" fmla="*/ 441202 h 606656"/>
                <a:gd name="connsiteX150" fmla="*/ 81001 w 154294"/>
                <a:gd name="connsiteY150" fmla="*/ 439984 h 606656"/>
                <a:gd name="connsiteX151" fmla="*/ 84768 w 154294"/>
                <a:gd name="connsiteY151" fmla="*/ 438716 h 606656"/>
                <a:gd name="connsiteX152" fmla="*/ 88364 w 154294"/>
                <a:gd name="connsiteY152" fmla="*/ 437382 h 606656"/>
                <a:gd name="connsiteX153" fmla="*/ 92132 w 154294"/>
                <a:gd name="connsiteY153" fmla="*/ 435998 h 606656"/>
                <a:gd name="connsiteX154" fmla="*/ 95899 w 154294"/>
                <a:gd name="connsiteY154" fmla="*/ 434563 h 606656"/>
                <a:gd name="connsiteX155" fmla="*/ 99495 w 154294"/>
                <a:gd name="connsiteY155" fmla="*/ 433062 h 606656"/>
                <a:gd name="connsiteX156" fmla="*/ 103091 w 154294"/>
                <a:gd name="connsiteY156" fmla="*/ 431494 h 606656"/>
                <a:gd name="connsiteX157" fmla="*/ 106688 w 154294"/>
                <a:gd name="connsiteY157" fmla="*/ 429892 h 606656"/>
                <a:gd name="connsiteX158" fmla="*/ 110113 w 154294"/>
                <a:gd name="connsiteY158" fmla="*/ 428224 h 606656"/>
                <a:gd name="connsiteX159" fmla="*/ 113538 w 154294"/>
                <a:gd name="connsiteY159" fmla="*/ 426506 h 606656"/>
                <a:gd name="connsiteX160" fmla="*/ 116791 w 154294"/>
                <a:gd name="connsiteY160" fmla="*/ 424738 h 606656"/>
                <a:gd name="connsiteX161" fmla="*/ 120045 w 154294"/>
                <a:gd name="connsiteY161" fmla="*/ 422920 h 606656"/>
                <a:gd name="connsiteX162" fmla="*/ 123128 w 154294"/>
                <a:gd name="connsiteY162" fmla="*/ 421052 h 606656"/>
                <a:gd name="connsiteX163" fmla="*/ 126039 w 154294"/>
                <a:gd name="connsiteY163" fmla="*/ 419133 h 606656"/>
                <a:gd name="connsiteX164" fmla="*/ 128950 w 154294"/>
                <a:gd name="connsiteY164" fmla="*/ 417182 h 606656"/>
                <a:gd name="connsiteX165" fmla="*/ 131690 w 154294"/>
                <a:gd name="connsiteY165" fmla="*/ 415180 h 606656"/>
                <a:gd name="connsiteX166" fmla="*/ 134259 w 154294"/>
                <a:gd name="connsiteY166" fmla="*/ 413128 h 606656"/>
                <a:gd name="connsiteX167" fmla="*/ 136656 w 154294"/>
                <a:gd name="connsiteY167" fmla="*/ 411043 h 606656"/>
                <a:gd name="connsiteX168" fmla="*/ 139054 w 154294"/>
                <a:gd name="connsiteY168" fmla="*/ 408925 h 606656"/>
                <a:gd name="connsiteX169" fmla="*/ 141280 w 154294"/>
                <a:gd name="connsiteY169" fmla="*/ 406773 h 606656"/>
                <a:gd name="connsiteX170" fmla="*/ 143335 w 154294"/>
                <a:gd name="connsiteY170" fmla="*/ 404588 h 606656"/>
                <a:gd name="connsiteX171" fmla="*/ 145047 w 154294"/>
                <a:gd name="connsiteY171" fmla="*/ 402369 h 606656"/>
                <a:gd name="connsiteX172" fmla="*/ 146760 w 154294"/>
                <a:gd name="connsiteY172" fmla="*/ 400134 h 606656"/>
                <a:gd name="connsiteX173" fmla="*/ 148301 w 154294"/>
                <a:gd name="connsiteY173" fmla="*/ 397866 h 606656"/>
                <a:gd name="connsiteX174" fmla="*/ 149671 w 154294"/>
                <a:gd name="connsiteY174" fmla="*/ 395580 h 606656"/>
                <a:gd name="connsiteX175" fmla="*/ 150870 w 154294"/>
                <a:gd name="connsiteY175" fmla="*/ 393262 h 606656"/>
                <a:gd name="connsiteX176" fmla="*/ 151897 w 154294"/>
                <a:gd name="connsiteY176" fmla="*/ 390943 h 606656"/>
                <a:gd name="connsiteX177" fmla="*/ 152754 w 154294"/>
                <a:gd name="connsiteY177" fmla="*/ 388591 h 606656"/>
                <a:gd name="connsiteX178" fmla="*/ 153439 w 154294"/>
                <a:gd name="connsiteY178" fmla="*/ 386239 h 606656"/>
                <a:gd name="connsiteX179" fmla="*/ 153781 w 154294"/>
                <a:gd name="connsiteY179" fmla="*/ 383887 h 606656"/>
                <a:gd name="connsiteX180" fmla="*/ 154124 w 154294"/>
                <a:gd name="connsiteY180" fmla="*/ 381519 h 606656"/>
                <a:gd name="connsiteX181" fmla="*/ 154295 w 154294"/>
                <a:gd name="connsiteY181" fmla="*/ 379150 h 606656"/>
                <a:gd name="connsiteX182" fmla="*/ 154124 w 154294"/>
                <a:gd name="connsiteY182" fmla="*/ 376781 h 606656"/>
                <a:gd name="connsiteX183" fmla="*/ 153781 w 154294"/>
                <a:gd name="connsiteY183" fmla="*/ 374413 h 606656"/>
                <a:gd name="connsiteX184" fmla="*/ 153439 w 154294"/>
                <a:gd name="connsiteY184" fmla="*/ 372044 h 606656"/>
                <a:gd name="connsiteX185" fmla="*/ 152754 w 154294"/>
                <a:gd name="connsiteY185" fmla="*/ 369692 h 606656"/>
                <a:gd name="connsiteX186" fmla="*/ 151897 w 154294"/>
                <a:gd name="connsiteY186" fmla="*/ 367357 h 606656"/>
                <a:gd name="connsiteX187" fmla="*/ 150870 w 154294"/>
                <a:gd name="connsiteY187" fmla="*/ 365038 h 606656"/>
                <a:gd name="connsiteX188" fmla="*/ 149671 w 154294"/>
                <a:gd name="connsiteY188" fmla="*/ 362720 h 606656"/>
                <a:gd name="connsiteX189" fmla="*/ 148301 w 154294"/>
                <a:gd name="connsiteY189" fmla="*/ 360434 h 606656"/>
                <a:gd name="connsiteX190" fmla="*/ 146760 w 154294"/>
                <a:gd name="connsiteY190" fmla="*/ 358166 h 606656"/>
                <a:gd name="connsiteX191" fmla="*/ 145047 w 154294"/>
                <a:gd name="connsiteY191" fmla="*/ 355914 h 606656"/>
                <a:gd name="connsiteX192" fmla="*/ 143335 w 154294"/>
                <a:gd name="connsiteY192" fmla="*/ 353712 h 606656"/>
                <a:gd name="connsiteX193" fmla="*/ 141280 w 154294"/>
                <a:gd name="connsiteY193" fmla="*/ 351527 h 606656"/>
                <a:gd name="connsiteX194" fmla="*/ 139054 w 154294"/>
                <a:gd name="connsiteY194" fmla="*/ 349359 h 606656"/>
                <a:gd name="connsiteX195" fmla="*/ 136656 w 154294"/>
                <a:gd name="connsiteY195" fmla="*/ 347240 h 606656"/>
                <a:gd name="connsiteX196" fmla="*/ 134259 w 154294"/>
                <a:gd name="connsiteY196" fmla="*/ 345172 h 606656"/>
                <a:gd name="connsiteX197" fmla="*/ 131690 w 154294"/>
                <a:gd name="connsiteY197" fmla="*/ 343120 h 606656"/>
                <a:gd name="connsiteX198" fmla="*/ 128950 w 154294"/>
                <a:gd name="connsiteY198" fmla="*/ 341118 h 606656"/>
                <a:gd name="connsiteX199" fmla="*/ 126039 w 154294"/>
                <a:gd name="connsiteY199" fmla="*/ 339167 h 606656"/>
                <a:gd name="connsiteX200" fmla="*/ 123128 w 154294"/>
                <a:gd name="connsiteY200" fmla="*/ 337248 h 606656"/>
                <a:gd name="connsiteX201" fmla="*/ 120045 w 154294"/>
                <a:gd name="connsiteY201" fmla="*/ 335380 h 606656"/>
                <a:gd name="connsiteX202" fmla="*/ 116791 w 154294"/>
                <a:gd name="connsiteY202" fmla="*/ 333562 h 606656"/>
                <a:gd name="connsiteX203" fmla="*/ 113538 w 154294"/>
                <a:gd name="connsiteY203" fmla="*/ 331794 h 606656"/>
                <a:gd name="connsiteX204" fmla="*/ 110113 w 154294"/>
                <a:gd name="connsiteY204" fmla="*/ 330076 h 606656"/>
                <a:gd name="connsiteX205" fmla="*/ 106688 w 154294"/>
                <a:gd name="connsiteY205" fmla="*/ 328408 h 606656"/>
                <a:gd name="connsiteX206" fmla="*/ 103091 w 154294"/>
                <a:gd name="connsiteY206" fmla="*/ 326806 h 606656"/>
                <a:gd name="connsiteX207" fmla="*/ 99495 w 154294"/>
                <a:gd name="connsiteY207" fmla="*/ 325238 h 606656"/>
                <a:gd name="connsiteX208" fmla="*/ 95899 w 154294"/>
                <a:gd name="connsiteY208" fmla="*/ 323737 h 606656"/>
                <a:gd name="connsiteX209" fmla="*/ 92132 w 154294"/>
                <a:gd name="connsiteY209" fmla="*/ 322303 h 606656"/>
                <a:gd name="connsiteX210" fmla="*/ 88364 w 154294"/>
                <a:gd name="connsiteY210" fmla="*/ 320901 h 606656"/>
                <a:gd name="connsiteX211" fmla="*/ 84768 w 154294"/>
                <a:gd name="connsiteY211" fmla="*/ 319584 h 606656"/>
                <a:gd name="connsiteX212" fmla="*/ 81001 w 154294"/>
                <a:gd name="connsiteY212" fmla="*/ 318299 h 606656"/>
                <a:gd name="connsiteX213" fmla="*/ 77062 w 154294"/>
                <a:gd name="connsiteY213" fmla="*/ 317098 h 606656"/>
                <a:gd name="connsiteX214" fmla="*/ 73294 w 154294"/>
                <a:gd name="connsiteY214" fmla="*/ 315931 h 606656"/>
                <a:gd name="connsiteX215" fmla="*/ 69527 w 154294"/>
                <a:gd name="connsiteY215" fmla="*/ 314846 h 606656"/>
                <a:gd name="connsiteX216" fmla="*/ 65759 w 154294"/>
                <a:gd name="connsiteY216" fmla="*/ 313795 h 606656"/>
                <a:gd name="connsiteX217" fmla="*/ 62163 w 154294"/>
                <a:gd name="connsiteY217" fmla="*/ 312811 h 606656"/>
                <a:gd name="connsiteX218" fmla="*/ 58396 w 154294"/>
                <a:gd name="connsiteY218" fmla="*/ 311894 h 606656"/>
                <a:gd name="connsiteX219" fmla="*/ 54799 w 154294"/>
                <a:gd name="connsiteY219" fmla="*/ 311026 h 606656"/>
                <a:gd name="connsiteX220" fmla="*/ 51203 w 154294"/>
                <a:gd name="connsiteY220" fmla="*/ 310209 h 606656"/>
                <a:gd name="connsiteX221" fmla="*/ 47607 w 154294"/>
                <a:gd name="connsiteY221" fmla="*/ 309458 h 606656"/>
                <a:gd name="connsiteX222" fmla="*/ 44182 w 154294"/>
                <a:gd name="connsiteY222" fmla="*/ 308741 h 606656"/>
                <a:gd name="connsiteX223" fmla="*/ 40757 w 154294"/>
                <a:gd name="connsiteY223" fmla="*/ 308091 h 606656"/>
                <a:gd name="connsiteX224" fmla="*/ 37503 w 154294"/>
                <a:gd name="connsiteY224" fmla="*/ 307490 h 606656"/>
                <a:gd name="connsiteX225" fmla="*/ 34250 w 154294"/>
                <a:gd name="connsiteY225" fmla="*/ 306940 h 606656"/>
                <a:gd name="connsiteX226" fmla="*/ 31167 w 154294"/>
                <a:gd name="connsiteY226" fmla="*/ 306439 h 606656"/>
                <a:gd name="connsiteX227" fmla="*/ 28256 w 154294"/>
                <a:gd name="connsiteY227" fmla="*/ 305989 h 606656"/>
                <a:gd name="connsiteX228" fmla="*/ 25345 w 154294"/>
                <a:gd name="connsiteY228" fmla="*/ 305572 h 606656"/>
                <a:gd name="connsiteX229" fmla="*/ 22605 w 154294"/>
                <a:gd name="connsiteY229" fmla="*/ 305205 h 606656"/>
                <a:gd name="connsiteX230" fmla="*/ 20036 w 154294"/>
                <a:gd name="connsiteY230" fmla="*/ 304871 h 606656"/>
                <a:gd name="connsiteX231" fmla="*/ 17467 w 154294"/>
                <a:gd name="connsiteY231" fmla="*/ 304588 h 606656"/>
                <a:gd name="connsiteX232" fmla="*/ 15241 w 154294"/>
                <a:gd name="connsiteY232" fmla="*/ 304337 h 606656"/>
                <a:gd name="connsiteX233" fmla="*/ 13015 w 154294"/>
                <a:gd name="connsiteY233" fmla="*/ 304121 h 606656"/>
                <a:gd name="connsiteX234" fmla="*/ 10960 w 154294"/>
                <a:gd name="connsiteY234" fmla="*/ 303937 h 606656"/>
                <a:gd name="connsiteX235" fmla="*/ 9076 w 154294"/>
                <a:gd name="connsiteY235" fmla="*/ 303787 h 606656"/>
                <a:gd name="connsiteX236" fmla="*/ 7364 w 154294"/>
                <a:gd name="connsiteY236" fmla="*/ 303654 h 606656"/>
                <a:gd name="connsiteX237" fmla="*/ 5822 w 154294"/>
                <a:gd name="connsiteY237" fmla="*/ 303554 h 606656"/>
                <a:gd name="connsiteX238" fmla="*/ 4624 w 154294"/>
                <a:gd name="connsiteY238" fmla="*/ 303470 h 606656"/>
                <a:gd name="connsiteX239" fmla="*/ 3425 w 154294"/>
                <a:gd name="connsiteY239" fmla="*/ 303420 h 606656"/>
                <a:gd name="connsiteX240" fmla="*/ 2398 w 154294"/>
                <a:gd name="connsiteY240" fmla="*/ 303370 h 606656"/>
                <a:gd name="connsiteX241" fmla="*/ 856 w 154294"/>
                <a:gd name="connsiteY241" fmla="*/ 303320 h 606656"/>
                <a:gd name="connsiteX242" fmla="*/ 2398 w 154294"/>
                <a:gd name="connsiteY242" fmla="*/ 303253 h 606656"/>
                <a:gd name="connsiteX243" fmla="*/ 3425 w 154294"/>
                <a:gd name="connsiteY243" fmla="*/ 303220 h 606656"/>
                <a:gd name="connsiteX244" fmla="*/ 4624 w 154294"/>
                <a:gd name="connsiteY244" fmla="*/ 303153 h 606656"/>
                <a:gd name="connsiteX245" fmla="*/ 5822 w 154294"/>
                <a:gd name="connsiteY245" fmla="*/ 303070 h 606656"/>
                <a:gd name="connsiteX246" fmla="*/ 7364 w 154294"/>
                <a:gd name="connsiteY246" fmla="*/ 302970 h 606656"/>
                <a:gd name="connsiteX247" fmla="*/ 9076 w 154294"/>
                <a:gd name="connsiteY247" fmla="*/ 302836 h 606656"/>
                <a:gd name="connsiteX248" fmla="*/ 10960 w 154294"/>
                <a:gd name="connsiteY248" fmla="*/ 302686 h 606656"/>
                <a:gd name="connsiteX249" fmla="*/ 13015 w 154294"/>
                <a:gd name="connsiteY249" fmla="*/ 302503 h 606656"/>
                <a:gd name="connsiteX250" fmla="*/ 15241 w 154294"/>
                <a:gd name="connsiteY250" fmla="*/ 302286 h 606656"/>
                <a:gd name="connsiteX251" fmla="*/ 17467 w 154294"/>
                <a:gd name="connsiteY251" fmla="*/ 302036 h 606656"/>
                <a:gd name="connsiteX252" fmla="*/ 20036 w 154294"/>
                <a:gd name="connsiteY252" fmla="*/ 301752 h 606656"/>
                <a:gd name="connsiteX253" fmla="*/ 22605 w 154294"/>
                <a:gd name="connsiteY253" fmla="*/ 301418 h 606656"/>
                <a:gd name="connsiteX254" fmla="*/ 25345 w 154294"/>
                <a:gd name="connsiteY254" fmla="*/ 301051 h 606656"/>
                <a:gd name="connsiteX255" fmla="*/ 28256 w 154294"/>
                <a:gd name="connsiteY255" fmla="*/ 300651 h 606656"/>
                <a:gd name="connsiteX256" fmla="*/ 31167 w 154294"/>
                <a:gd name="connsiteY256" fmla="*/ 300184 h 606656"/>
                <a:gd name="connsiteX257" fmla="*/ 34250 w 154294"/>
                <a:gd name="connsiteY257" fmla="*/ 299684 h 606656"/>
                <a:gd name="connsiteX258" fmla="*/ 37503 w 154294"/>
                <a:gd name="connsiteY258" fmla="*/ 299133 h 606656"/>
                <a:gd name="connsiteX259" fmla="*/ 40757 w 154294"/>
                <a:gd name="connsiteY259" fmla="*/ 298533 h 606656"/>
                <a:gd name="connsiteX260" fmla="*/ 44182 w 154294"/>
                <a:gd name="connsiteY260" fmla="*/ 297882 h 606656"/>
                <a:gd name="connsiteX261" fmla="*/ 47607 w 154294"/>
                <a:gd name="connsiteY261" fmla="*/ 297182 h 606656"/>
                <a:gd name="connsiteX262" fmla="*/ 51203 w 154294"/>
                <a:gd name="connsiteY262" fmla="*/ 296414 h 606656"/>
                <a:gd name="connsiteX263" fmla="*/ 54799 w 154294"/>
                <a:gd name="connsiteY263" fmla="*/ 295614 h 606656"/>
                <a:gd name="connsiteX264" fmla="*/ 58396 w 154294"/>
                <a:gd name="connsiteY264" fmla="*/ 294730 h 606656"/>
                <a:gd name="connsiteX265" fmla="*/ 62163 w 154294"/>
                <a:gd name="connsiteY265" fmla="*/ 293812 h 606656"/>
                <a:gd name="connsiteX266" fmla="*/ 65759 w 154294"/>
                <a:gd name="connsiteY266" fmla="*/ 292828 h 606656"/>
                <a:gd name="connsiteX267" fmla="*/ 69527 w 154294"/>
                <a:gd name="connsiteY267" fmla="*/ 291794 h 606656"/>
                <a:gd name="connsiteX268" fmla="*/ 73294 w 154294"/>
                <a:gd name="connsiteY268" fmla="*/ 290693 h 606656"/>
                <a:gd name="connsiteX269" fmla="*/ 77062 w 154294"/>
                <a:gd name="connsiteY269" fmla="*/ 289542 h 606656"/>
                <a:gd name="connsiteX270" fmla="*/ 81001 w 154294"/>
                <a:gd name="connsiteY270" fmla="*/ 288324 h 606656"/>
                <a:gd name="connsiteX271" fmla="*/ 84768 w 154294"/>
                <a:gd name="connsiteY271" fmla="*/ 287056 h 606656"/>
                <a:gd name="connsiteX272" fmla="*/ 88364 w 154294"/>
                <a:gd name="connsiteY272" fmla="*/ 285722 h 606656"/>
                <a:gd name="connsiteX273" fmla="*/ 92132 w 154294"/>
                <a:gd name="connsiteY273" fmla="*/ 284337 h 606656"/>
                <a:gd name="connsiteX274" fmla="*/ 95899 w 154294"/>
                <a:gd name="connsiteY274" fmla="*/ 282886 h 606656"/>
                <a:gd name="connsiteX275" fmla="*/ 99495 w 154294"/>
                <a:gd name="connsiteY275" fmla="*/ 281385 h 606656"/>
                <a:gd name="connsiteX276" fmla="*/ 103091 w 154294"/>
                <a:gd name="connsiteY276" fmla="*/ 279834 h 606656"/>
                <a:gd name="connsiteX277" fmla="*/ 106688 w 154294"/>
                <a:gd name="connsiteY277" fmla="*/ 278216 h 606656"/>
                <a:gd name="connsiteX278" fmla="*/ 110113 w 154294"/>
                <a:gd name="connsiteY278" fmla="*/ 276548 h 606656"/>
                <a:gd name="connsiteX279" fmla="*/ 113538 w 154294"/>
                <a:gd name="connsiteY279" fmla="*/ 274830 h 606656"/>
                <a:gd name="connsiteX280" fmla="*/ 116791 w 154294"/>
                <a:gd name="connsiteY280" fmla="*/ 273061 h 606656"/>
                <a:gd name="connsiteX281" fmla="*/ 120045 w 154294"/>
                <a:gd name="connsiteY281" fmla="*/ 271243 h 606656"/>
                <a:gd name="connsiteX282" fmla="*/ 123128 w 154294"/>
                <a:gd name="connsiteY282" fmla="*/ 269375 h 606656"/>
                <a:gd name="connsiteX283" fmla="*/ 126039 w 154294"/>
                <a:gd name="connsiteY283" fmla="*/ 267473 h 606656"/>
                <a:gd name="connsiteX284" fmla="*/ 128950 w 154294"/>
                <a:gd name="connsiteY284" fmla="*/ 265505 h 606656"/>
                <a:gd name="connsiteX285" fmla="*/ 131690 w 154294"/>
                <a:gd name="connsiteY285" fmla="*/ 263503 h 606656"/>
                <a:gd name="connsiteX286" fmla="*/ 134259 w 154294"/>
                <a:gd name="connsiteY286" fmla="*/ 261468 h 606656"/>
                <a:gd name="connsiteX287" fmla="*/ 136656 w 154294"/>
                <a:gd name="connsiteY287" fmla="*/ 259383 h 606656"/>
                <a:gd name="connsiteX288" fmla="*/ 139054 w 154294"/>
                <a:gd name="connsiteY288" fmla="*/ 257265 h 606656"/>
                <a:gd name="connsiteX289" fmla="*/ 141280 w 154294"/>
                <a:gd name="connsiteY289" fmla="*/ 255113 h 606656"/>
                <a:gd name="connsiteX290" fmla="*/ 143335 w 154294"/>
                <a:gd name="connsiteY290" fmla="*/ 252928 h 606656"/>
                <a:gd name="connsiteX291" fmla="*/ 145047 w 154294"/>
                <a:gd name="connsiteY291" fmla="*/ 250709 h 606656"/>
                <a:gd name="connsiteX292" fmla="*/ 146760 w 154294"/>
                <a:gd name="connsiteY292" fmla="*/ 248457 h 606656"/>
                <a:gd name="connsiteX293" fmla="*/ 148301 w 154294"/>
                <a:gd name="connsiteY293" fmla="*/ 246206 h 606656"/>
                <a:gd name="connsiteX294" fmla="*/ 149671 w 154294"/>
                <a:gd name="connsiteY294" fmla="*/ 243904 h 606656"/>
                <a:gd name="connsiteX295" fmla="*/ 150870 w 154294"/>
                <a:gd name="connsiteY295" fmla="*/ 241602 h 606656"/>
                <a:gd name="connsiteX296" fmla="*/ 151897 w 154294"/>
                <a:gd name="connsiteY296" fmla="*/ 239267 h 606656"/>
                <a:gd name="connsiteX297" fmla="*/ 152754 w 154294"/>
                <a:gd name="connsiteY297" fmla="*/ 236931 h 606656"/>
                <a:gd name="connsiteX298" fmla="*/ 153439 w 154294"/>
                <a:gd name="connsiteY298" fmla="*/ 234579 h 606656"/>
                <a:gd name="connsiteX299" fmla="*/ 153781 w 154294"/>
                <a:gd name="connsiteY299" fmla="*/ 232211 h 606656"/>
                <a:gd name="connsiteX300" fmla="*/ 154124 w 154294"/>
                <a:gd name="connsiteY300" fmla="*/ 229859 h 606656"/>
                <a:gd name="connsiteX301" fmla="*/ 154295 w 154294"/>
                <a:gd name="connsiteY301" fmla="*/ 227473 h 606656"/>
                <a:gd name="connsiteX302" fmla="*/ 154124 w 154294"/>
                <a:gd name="connsiteY302" fmla="*/ 225105 h 606656"/>
                <a:gd name="connsiteX303" fmla="*/ 153781 w 154294"/>
                <a:gd name="connsiteY303" fmla="*/ 222753 h 606656"/>
                <a:gd name="connsiteX304" fmla="*/ 153439 w 154294"/>
                <a:gd name="connsiteY304" fmla="*/ 220384 h 606656"/>
                <a:gd name="connsiteX305" fmla="*/ 152754 w 154294"/>
                <a:gd name="connsiteY305" fmla="*/ 218032 h 606656"/>
                <a:gd name="connsiteX306" fmla="*/ 151897 w 154294"/>
                <a:gd name="connsiteY306" fmla="*/ 215697 h 606656"/>
                <a:gd name="connsiteX307" fmla="*/ 150870 w 154294"/>
                <a:gd name="connsiteY307" fmla="*/ 213362 h 606656"/>
                <a:gd name="connsiteX308" fmla="*/ 149671 w 154294"/>
                <a:gd name="connsiteY308" fmla="*/ 211060 h 606656"/>
                <a:gd name="connsiteX309" fmla="*/ 148301 w 154294"/>
                <a:gd name="connsiteY309" fmla="*/ 208758 h 606656"/>
                <a:gd name="connsiteX310" fmla="*/ 146760 w 154294"/>
                <a:gd name="connsiteY310" fmla="*/ 206489 h 606656"/>
                <a:gd name="connsiteX311" fmla="*/ 145047 w 154294"/>
                <a:gd name="connsiteY311" fmla="*/ 204254 h 606656"/>
                <a:gd name="connsiteX312" fmla="*/ 143335 w 154294"/>
                <a:gd name="connsiteY312" fmla="*/ 202035 h 606656"/>
                <a:gd name="connsiteX313" fmla="*/ 141280 w 154294"/>
                <a:gd name="connsiteY313" fmla="*/ 199850 h 606656"/>
                <a:gd name="connsiteX314" fmla="*/ 139054 w 154294"/>
                <a:gd name="connsiteY314" fmla="*/ 197698 h 606656"/>
                <a:gd name="connsiteX315" fmla="*/ 136656 w 154294"/>
                <a:gd name="connsiteY315" fmla="*/ 195580 h 606656"/>
                <a:gd name="connsiteX316" fmla="*/ 134259 w 154294"/>
                <a:gd name="connsiteY316" fmla="*/ 193495 h 606656"/>
                <a:gd name="connsiteX317" fmla="*/ 131690 w 154294"/>
                <a:gd name="connsiteY317" fmla="*/ 191460 h 606656"/>
                <a:gd name="connsiteX318" fmla="*/ 128950 w 154294"/>
                <a:gd name="connsiteY318" fmla="*/ 189458 h 606656"/>
                <a:gd name="connsiteX319" fmla="*/ 126039 w 154294"/>
                <a:gd name="connsiteY319" fmla="*/ 187490 h 606656"/>
                <a:gd name="connsiteX320" fmla="*/ 123128 w 154294"/>
                <a:gd name="connsiteY320" fmla="*/ 185572 h 606656"/>
                <a:gd name="connsiteX321" fmla="*/ 120045 w 154294"/>
                <a:gd name="connsiteY321" fmla="*/ 183720 h 606656"/>
                <a:gd name="connsiteX322" fmla="*/ 116791 w 154294"/>
                <a:gd name="connsiteY322" fmla="*/ 181902 h 606656"/>
                <a:gd name="connsiteX323" fmla="*/ 113538 w 154294"/>
                <a:gd name="connsiteY323" fmla="*/ 180117 h 606656"/>
                <a:gd name="connsiteX324" fmla="*/ 110113 w 154294"/>
                <a:gd name="connsiteY324" fmla="*/ 178416 h 606656"/>
                <a:gd name="connsiteX325" fmla="*/ 106688 w 154294"/>
                <a:gd name="connsiteY325" fmla="*/ 176748 h 606656"/>
                <a:gd name="connsiteX326" fmla="*/ 103091 w 154294"/>
                <a:gd name="connsiteY326" fmla="*/ 175130 h 606656"/>
                <a:gd name="connsiteX327" fmla="*/ 99495 w 154294"/>
                <a:gd name="connsiteY327" fmla="*/ 173578 h 606656"/>
                <a:gd name="connsiteX328" fmla="*/ 95899 w 154294"/>
                <a:gd name="connsiteY328" fmla="*/ 172077 h 606656"/>
                <a:gd name="connsiteX329" fmla="*/ 92132 w 154294"/>
                <a:gd name="connsiteY329" fmla="*/ 170626 h 606656"/>
                <a:gd name="connsiteX330" fmla="*/ 88364 w 154294"/>
                <a:gd name="connsiteY330" fmla="*/ 169241 h 606656"/>
                <a:gd name="connsiteX331" fmla="*/ 84768 w 154294"/>
                <a:gd name="connsiteY331" fmla="*/ 167907 h 606656"/>
                <a:gd name="connsiteX332" fmla="*/ 81001 w 154294"/>
                <a:gd name="connsiteY332" fmla="*/ 166639 h 606656"/>
                <a:gd name="connsiteX333" fmla="*/ 77062 w 154294"/>
                <a:gd name="connsiteY333" fmla="*/ 165422 h 606656"/>
                <a:gd name="connsiteX334" fmla="*/ 73294 w 154294"/>
                <a:gd name="connsiteY334" fmla="*/ 164271 h 606656"/>
                <a:gd name="connsiteX335" fmla="*/ 69527 w 154294"/>
                <a:gd name="connsiteY335" fmla="*/ 163170 h 606656"/>
                <a:gd name="connsiteX336" fmla="*/ 65759 w 154294"/>
                <a:gd name="connsiteY336" fmla="*/ 162135 h 606656"/>
                <a:gd name="connsiteX337" fmla="*/ 62163 w 154294"/>
                <a:gd name="connsiteY337" fmla="*/ 161151 h 606656"/>
                <a:gd name="connsiteX338" fmla="*/ 58396 w 154294"/>
                <a:gd name="connsiteY338" fmla="*/ 160217 h 606656"/>
                <a:gd name="connsiteX339" fmla="*/ 54799 w 154294"/>
                <a:gd name="connsiteY339" fmla="*/ 159350 h 606656"/>
                <a:gd name="connsiteX340" fmla="*/ 51203 w 154294"/>
                <a:gd name="connsiteY340" fmla="*/ 158549 h 606656"/>
                <a:gd name="connsiteX341" fmla="*/ 47607 w 154294"/>
                <a:gd name="connsiteY341" fmla="*/ 157782 h 606656"/>
                <a:gd name="connsiteX342" fmla="*/ 44182 w 154294"/>
                <a:gd name="connsiteY342" fmla="*/ 157081 h 606656"/>
                <a:gd name="connsiteX343" fmla="*/ 40757 w 154294"/>
                <a:gd name="connsiteY343" fmla="*/ 156431 h 606656"/>
                <a:gd name="connsiteX344" fmla="*/ 37503 w 154294"/>
                <a:gd name="connsiteY344" fmla="*/ 155830 h 606656"/>
                <a:gd name="connsiteX345" fmla="*/ 34250 w 154294"/>
                <a:gd name="connsiteY345" fmla="*/ 155280 h 606656"/>
                <a:gd name="connsiteX346" fmla="*/ 31167 w 154294"/>
                <a:gd name="connsiteY346" fmla="*/ 154779 h 606656"/>
                <a:gd name="connsiteX347" fmla="*/ 28256 w 154294"/>
                <a:gd name="connsiteY347" fmla="*/ 154312 h 606656"/>
                <a:gd name="connsiteX348" fmla="*/ 25345 w 154294"/>
                <a:gd name="connsiteY348" fmla="*/ 153912 h 606656"/>
                <a:gd name="connsiteX349" fmla="*/ 22605 w 154294"/>
                <a:gd name="connsiteY349" fmla="*/ 153545 h 606656"/>
                <a:gd name="connsiteX350" fmla="*/ 20036 w 154294"/>
                <a:gd name="connsiteY350" fmla="*/ 153211 h 606656"/>
                <a:gd name="connsiteX351" fmla="*/ 17467 w 154294"/>
                <a:gd name="connsiteY351" fmla="*/ 152928 h 606656"/>
                <a:gd name="connsiteX352" fmla="*/ 15241 w 154294"/>
                <a:gd name="connsiteY352" fmla="*/ 152678 h 606656"/>
                <a:gd name="connsiteX353" fmla="*/ 13015 w 154294"/>
                <a:gd name="connsiteY353" fmla="*/ 152461 h 606656"/>
                <a:gd name="connsiteX354" fmla="*/ 10960 w 154294"/>
                <a:gd name="connsiteY354" fmla="*/ 152277 h 606656"/>
                <a:gd name="connsiteX355" fmla="*/ 9076 w 154294"/>
                <a:gd name="connsiteY355" fmla="*/ 152110 h 606656"/>
                <a:gd name="connsiteX356" fmla="*/ 7364 w 154294"/>
                <a:gd name="connsiteY356" fmla="*/ 151994 h 606656"/>
                <a:gd name="connsiteX357" fmla="*/ 5822 w 154294"/>
                <a:gd name="connsiteY357" fmla="*/ 151894 h 606656"/>
                <a:gd name="connsiteX358" fmla="*/ 4624 w 154294"/>
                <a:gd name="connsiteY358" fmla="*/ 151810 h 606656"/>
                <a:gd name="connsiteX359" fmla="*/ 3425 w 154294"/>
                <a:gd name="connsiteY359" fmla="*/ 151743 h 606656"/>
                <a:gd name="connsiteX360" fmla="*/ 2398 w 154294"/>
                <a:gd name="connsiteY360" fmla="*/ 151710 h 606656"/>
                <a:gd name="connsiteX361" fmla="*/ 856 w 154294"/>
                <a:gd name="connsiteY361" fmla="*/ 151660 h 606656"/>
                <a:gd name="connsiteX362" fmla="*/ 2398 w 154294"/>
                <a:gd name="connsiteY362" fmla="*/ 151593 h 606656"/>
                <a:gd name="connsiteX363" fmla="*/ 3425 w 154294"/>
                <a:gd name="connsiteY363" fmla="*/ 151543 h 606656"/>
                <a:gd name="connsiteX364" fmla="*/ 4624 w 154294"/>
                <a:gd name="connsiteY364" fmla="*/ 151493 h 606656"/>
                <a:gd name="connsiteX365" fmla="*/ 5822 w 154294"/>
                <a:gd name="connsiteY365" fmla="*/ 151410 h 606656"/>
                <a:gd name="connsiteX366" fmla="*/ 7364 w 154294"/>
                <a:gd name="connsiteY366" fmla="*/ 151310 h 606656"/>
                <a:gd name="connsiteX367" fmla="*/ 9076 w 154294"/>
                <a:gd name="connsiteY367" fmla="*/ 151176 h 606656"/>
                <a:gd name="connsiteX368" fmla="*/ 10960 w 154294"/>
                <a:gd name="connsiteY368" fmla="*/ 151026 h 606656"/>
                <a:gd name="connsiteX369" fmla="*/ 13015 w 154294"/>
                <a:gd name="connsiteY369" fmla="*/ 150843 h 606656"/>
                <a:gd name="connsiteX370" fmla="*/ 15241 w 154294"/>
                <a:gd name="connsiteY370" fmla="*/ 150626 h 606656"/>
                <a:gd name="connsiteX371" fmla="*/ 17467 w 154294"/>
                <a:gd name="connsiteY371" fmla="*/ 150376 h 606656"/>
                <a:gd name="connsiteX372" fmla="*/ 20036 w 154294"/>
                <a:gd name="connsiteY372" fmla="*/ 150092 h 606656"/>
                <a:gd name="connsiteX373" fmla="*/ 22605 w 154294"/>
                <a:gd name="connsiteY373" fmla="*/ 149758 h 606656"/>
                <a:gd name="connsiteX374" fmla="*/ 25345 w 154294"/>
                <a:gd name="connsiteY374" fmla="*/ 149391 h 606656"/>
                <a:gd name="connsiteX375" fmla="*/ 28256 w 154294"/>
                <a:gd name="connsiteY375" fmla="*/ 148974 h 606656"/>
                <a:gd name="connsiteX376" fmla="*/ 31167 w 154294"/>
                <a:gd name="connsiteY376" fmla="*/ 148524 h 606656"/>
                <a:gd name="connsiteX377" fmla="*/ 34250 w 154294"/>
                <a:gd name="connsiteY377" fmla="*/ 148024 h 606656"/>
                <a:gd name="connsiteX378" fmla="*/ 37503 w 154294"/>
                <a:gd name="connsiteY378" fmla="*/ 147473 h 606656"/>
                <a:gd name="connsiteX379" fmla="*/ 40757 w 154294"/>
                <a:gd name="connsiteY379" fmla="*/ 146873 h 606656"/>
                <a:gd name="connsiteX380" fmla="*/ 44182 w 154294"/>
                <a:gd name="connsiteY380" fmla="*/ 146222 h 606656"/>
                <a:gd name="connsiteX381" fmla="*/ 47607 w 154294"/>
                <a:gd name="connsiteY381" fmla="*/ 145505 h 606656"/>
                <a:gd name="connsiteX382" fmla="*/ 51203 w 154294"/>
                <a:gd name="connsiteY382" fmla="*/ 144754 h 606656"/>
                <a:gd name="connsiteX383" fmla="*/ 54799 w 154294"/>
                <a:gd name="connsiteY383" fmla="*/ 143937 h 606656"/>
                <a:gd name="connsiteX384" fmla="*/ 58396 w 154294"/>
                <a:gd name="connsiteY384" fmla="*/ 143069 h 606656"/>
                <a:gd name="connsiteX385" fmla="*/ 62163 w 154294"/>
                <a:gd name="connsiteY385" fmla="*/ 142152 h 606656"/>
                <a:gd name="connsiteX386" fmla="*/ 65759 w 154294"/>
                <a:gd name="connsiteY386" fmla="*/ 141168 h 606656"/>
                <a:gd name="connsiteX387" fmla="*/ 69527 w 154294"/>
                <a:gd name="connsiteY387" fmla="*/ 140117 h 606656"/>
                <a:gd name="connsiteX388" fmla="*/ 73294 w 154294"/>
                <a:gd name="connsiteY388" fmla="*/ 139033 h 606656"/>
                <a:gd name="connsiteX389" fmla="*/ 77062 w 154294"/>
                <a:gd name="connsiteY389" fmla="*/ 137865 h 606656"/>
                <a:gd name="connsiteX390" fmla="*/ 81001 w 154294"/>
                <a:gd name="connsiteY390" fmla="*/ 136647 h 606656"/>
                <a:gd name="connsiteX391" fmla="*/ 84768 w 154294"/>
                <a:gd name="connsiteY391" fmla="*/ 135380 h 606656"/>
                <a:gd name="connsiteX392" fmla="*/ 88364 w 154294"/>
                <a:gd name="connsiteY392" fmla="*/ 134045 h 606656"/>
                <a:gd name="connsiteX393" fmla="*/ 92132 w 154294"/>
                <a:gd name="connsiteY393" fmla="*/ 132661 h 606656"/>
                <a:gd name="connsiteX394" fmla="*/ 95899 w 154294"/>
                <a:gd name="connsiteY394" fmla="*/ 131226 h 606656"/>
                <a:gd name="connsiteX395" fmla="*/ 99495 w 154294"/>
                <a:gd name="connsiteY395" fmla="*/ 129725 h 606656"/>
                <a:gd name="connsiteX396" fmla="*/ 103091 w 154294"/>
                <a:gd name="connsiteY396" fmla="*/ 128157 h 606656"/>
                <a:gd name="connsiteX397" fmla="*/ 106688 w 154294"/>
                <a:gd name="connsiteY397" fmla="*/ 126556 h 606656"/>
                <a:gd name="connsiteX398" fmla="*/ 110113 w 154294"/>
                <a:gd name="connsiteY398" fmla="*/ 124888 h 606656"/>
                <a:gd name="connsiteX399" fmla="*/ 113538 w 154294"/>
                <a:gd name="connsiteY399" fmla="*/ 123170 h 606656"/>
                <a:gd name="connsiteX400" fmla="*/ 116791 w 154294"/>
                <a:gd name="connsiteY400" fmla="*/ 121401 h 606656"/>
                <a:gd name="connsiteX401" fmla="*/ 120045 w 154294"/>
                <a:gd name="connsiteY401" fmla="*/ 119583 h 606656"/>
                <a:gd name="connsiteX402" fmla="*/ 123128 w 154294"/>
                <a:gd name="connsiteY402" fmla="*/ 117715 h 606656"/>
                <a:gd name="connsiteX403" fmla="*/ 126039 w 154294"/>
                <a:gd name="connsiteY403" fmla="*/ 115797 h 606656"/>
                <a:gd name="connsiteX404" fmla="*/ 128950 w 154294"/>
                <a:gd name="connsiteY404" fmla="*/ 113845 h 606656"/>
                <a:gd name="connsiteX405" fmla="*/ 131690 w 154294"/>
                <a:gd name="connsiteY405" fmla="*/ 111843 h 606656"/>
                <a:gd name="connsiteX406" fmla="*/ 134259 w 154294"/>
                <a:gd name="connsiteY406" fmla="*/ 109792 h 606656"/>
                <a:gd name="connsiteX407" fmla="*/ 136656 w 154294"/>
                <a:gd name="connsiteY407" fmla="*/ 107723 h 606656"/>
                <a:gd name="connsiteX408" fmla="*/ 139054 w 154294"/>
                <a:gd name="connsiteY408" fmla="*/ 105605 h 606656"/>
                <a:gd name="connsiteX409" fmla="*/ 141280 w 154294"/>
                <a:gd name="connsiteY409" fmla="*/ 103436 h 606656"/>
                <a:gd name="connsiteX410" fmla="*/ 143335 w 154294"/>
                <a:gd name="connsiteY410" fmla="*/ 101251 h 606656"/>
                <a:gd name="connsiteX411" fmla="*/ 145047 w 154294"/>
                <a:gd name="connsiteY411" fmla="*/ 99049 h 606656"/>
                <a:gd name="connsiteX412" fmla="*/ 146760 w 154294"/>
                <a:gd name="connsiteY412" fmla="*/ 96798 h 606656"/>
                <a:gd name="connsiteX413" fmla="*/ 148301 w 154294"/>
                <a:gd name="connsiteY413" fmla="*/ 94529 h 606656"/>
                <a:gd name="connsiteX414" fmla="*/ 149671 w 154294"/>
                <a:gd name="connsiteY414" fmla="*/ 92244 h 606656"/>
                <a:gd name="connsiteX415" fmla="*/ 150870 w 154294"/>
                <a:gd name="connsiteY415" fmla="*/ 89925 h 606656"/>
                <a:gd name="connsiteX416" fmla="*/ 151897 w 154294"/>
                <a:gd name="connsiteY416" fmla="*/ 87606 h 606656"/>
                <a:gd name="connsiteX417" fmla="*/ 152754 w 154294"/>
                <a:gd name="connsiteY417" fmla="*/ 85271 h 606656"/>
                <a:gd name="connsiteX418" fmla="*/ 153439 w 154294"/>
                <a:gd name="connsiteY418" fmla="*/ 82903 h 606656"/>
                <a:gd name="connsiteX419" fmla="*/ 153781 w 154294"/>
                <a:gd name="connsiteY419" fmla="*/ 80551 h 606656"/>
                <a:gd name="connsiteX420" fmla="*/ 154124 w 154294"/>
                <a:gd name="connsiteY420" fmla="*/ 78182 h 606656"/>
                <a:gd name="connsiteX421" fmla="*/ 154295 w 154294"/>
                <a:gd name="connsiteY421" fmla="*/ 75813 h 606656"/>
                <a:gd name="connsiteX422" fmla="*/ 154124 w 154294"/>
                <a:gd name="connsiteY422" fmla="*/ 73445 h 606656"/>
                <a:gd name="connsiteX423" fmla="*/ 153781 w 154294"/>
                <a:gd name="connsiteY423" fmla="*/ 71076 h 606656"/>
                <a:gd name="connsiteX424" fmla="*/ 153439 w 154294"/>
                <a:gd name="connsiteY424" fmla="*/ 68724 h 606656"/>
                <a:gd name="connsiteX425" fmla="*/ 152754 w 154294"/>
                <a:gd name="connsiteY425" fmla="*/ 66372 h 606656"/>
                <a:gd name="connsiteX426" fmla="*/ 151897 w 154294"/>
                <a:gd name="connsiteY426" fmla="*/ 64020 h 606656"/>
                <a:gd name="connsiteX427" fmla="*/ 150870 w 154294"/>
                <a:gd name="connsiteY427" fmla="*/ 61702 h 606656"/>
                <a:gd name="connsiteX428" fmla="*/ 149671 w 154294"/>
                <a:gd name="connsiteY428" fmla="*/ 59383 h 606656"/>
                <a:gd name="connsiteX429" fmla="*/ 148301 w 154294"/>
                <a:gd name="connsiteY429" fmla="*/ 57098 h 606656"/>
                <a:gd name="connsiteX430" fmla="*/ 146760 w 154294"/>
                <a:gd name="connsiteY430" fmla="*/ 54829 h 606656"/>
                <a:gd name="connsiteX431" fmla="*/ 145047 w 154294"/>
                <a:gd name="connsiteY431" fmla="*/ 52594 h 606656"/>
                <a:gd name="connsiteX432" fmla="*/ 143335 w 154294"/>
                <a:gd name="connsiteY432" fmla="*/ 50375 h 606656"/>
                <a:gd name="connsiteX433" fmla="*/ 141280 w 154294"/>
                <a:gd name="connsiteY433" fmla="*/ 48190 h 606656"/>
                <a:gd name="connsiteX434" fmla="*/ 139054 w 154294"/>
                <a:gd name="connsiteY434" fmla="*/ 46038 h 606656"/>
                <a:gd name="connsiteX435" fmla="*/ 136656 w 154294"/>
                <a:gd name="connsiteY435" fmla="*/ 43920 h 606656"/>
                <a:gd name="connsiteX436" fmla="*/ 134259 w 154294"/>
                <a:gd name="connsiteY436" fmla="*/ 41835 h 606656"/>
                <a:gd name="connsiteX437" fmla="*/ 131690 w 154294"/>
                <a:gd name="connsiteY437" fmla="*/ 39783 h 606656"/>
                <a:gd name="connsiteX438" fmla="*/ 128950 w 154294"/>
                <a:gd name="connsiteY438" fmla="*/ 37782 h 606656"/>
                <a:gd name="connsiteX439" fmla="*/ 126039 w 154294"/>
                <a:gd name="connsiteY439" fmla="*/ 35830 h 606656"/>
                <a:gd name="connsiteX440" fmla="*/ 123128 w 154294"/>
                <a:gd name="connsiteY440" fmla="*/ 33912 h 606656"/>
                <a:gd name="connsiteX441" fmla="*/ 120045 w 154294"/>
                <a:gd name="connsiteY441" fmla="*/ 32043 h 606656"/>
                <a:gd name="connsiteX442" fmla="*/ 116791 w 154294"/>
                <a:gd name="connsiteY442" fmla="*/ 30225 h 606656"/>
                <a:gd name="connsiteX443" fmla="*/ 113538 w 154294"/>
                <a:gd name="connsiteY443" fmla="*/ 28457 h 606656"/>
                <a:gd name="connsiteX444" fmla="*/ 110113 w 154294"/>
                <a:gd name="connsiteY444" fmla="*/ 26739 h 606656"/>
                <a:gd name="connsiteX445" fmla="*/ 106688 w 154294"/>
                <a:gd name="connsiteY445" fmla="*/ 25071 h 606656"/>
                <a:gd name="connsiteX446" fmla="*/ 103091 w 154294"/>
                <a:gd name="connsiteY446" fmla="*/ 23470 h 606656"/>
                <a:gd name="connsiteX447" fmla="*/ 99495 w 154294"/>
                <a:gd name="connsiteY447" fmla="*/ 21902 h 606656"/>
                <a:gd name="connsiteX448" fmla="*/ 95899 w 154294"/>
                <a:gd name="connsiteY448" fmla="*/ 20400 h 606656"/>
                <a:gd name="connsiteX449" fmla="*/ 92132 w 154294"/>
                <a:gd name="connsiteY449" fmla="*/ 18966 h 606656"/>
                <a:gd name="connsiteX450" fmla="*/ 88364 w 154294"/>
                <a:gd name="connsiteY450" fmla="*/ 17581 h 606656"/>
                <a:gd name="connsiteX451" fmla="*/ 84768 w 154294"/>
                <a:gd name="connsiteY451" fmla="*/ 16247 h 606656"/>
                <a:gd name="connsiteX452" fmla="*/ 81001 w 154294"/>
                <a:gd name="connsiteY452" fmla="*/ 14979 h 606656"/>
                <a:gd name="connsiteX453" fmla="*/ 77062 w 154294"/>
                <a:gd name="connsiteY453" fmla="*/ 13762 h 606656"/>
                <a:gd name="connsiteX454" fmla="*/ 73294 w 154294"/>
                <a:gd name="connsiteY454" fmla="*/ 12611 h 606656"/>
                <a:gd name="connsiteX455" fmla="*/ 69527 w 154294"/>
                <a:gd name="connsiteY455" fmla="*/ 11510 h 606656"/>
                <a:gd name="connsiteX456" fmla="*/ 65759 w 154294"/>
                <a:gd name="connsiteY456" fmla="*/ 10459 h 606656"/>
                <a:gd name="connsiteX457" fmla="*/ 62163 w 154294"/>
                <a:gd name="connsiteY457" fmla="*/ 9491 h 606656"/>
                <a:gd name="connsiteX458" fmla="*/ 58396 w 154294"/>
                <a:gd name="connsiteY458" fmla="*/ 8557 h 606656"/>
                <a:gd name="connsiteX459" fmla="*/ 54799 w 154294"/>
                <a:gd name="connsiteY459" fmla="*/ 7690 h 606656"/>
                <a:gd name="connsiteX460" fmla="*/ 51203 w 154294"/>
                <a:gd name="connsiteY460" fmla="*/ 6872 h 606656"/>
                <a:gd name="connsiteX461" fmla="*/ 47607 w 154294"/>
                <a:gd name="connsiteY461" fmla="*/ 6122 h 606656"/>
                <a:gd name="connsiteX462" fmla="*/ 44182 w 154294"/>
                <a:gd name="connsiteY462" fmla="*/ 5405 h 606656"/>
                <a:gd name="connsiteX463" fmla="*/ 40757 w 154294"/>
                <a:gd name="connsiteY463" fmla="*/ 4754 h 606656"/>
                <a:gd name="connsiteX464" fmla="*/ 37503 w 154294"/>
                <a:gd name="connsiteY464" fmla="*/ 4154 h 606656"/>
                <a:gd name="connsiteX465" fmla="*/ 34250 w 154294"/>
                <a:gd name="connsiteY465" fmla="*/ 3603 h 606656"/>
                <a:gd name="connsiteX466" fmla="*/ 31167 w 154294"/>
                <a:gd name="connsiteY466" fmla="*/ 3103 h 606656"/>
                <a:gd name="connsiteX467" fmla="*/ 28256 w 154294"/>
                <a:gd name="connsiteY467" fmla="*/ 2652 h 606656"/>
                <a:gd name="connsiteX468" fmla="*/ 25345 w 154294"/>
                <a:gd name="connsiteY468" fmla="*/ 2235 h 606656"/>
                <a:gd name="connsiteX469" fmla="*/ 22605 w 154294"/>
                <a:gd name="connsiteY469" fmla="*/ 1868 h 606656"/>
                <a:gd name="connsiteX470" fmla="*/ 20036 w 154294"/>
                <a:gd name="connsiteY470" fmla="*/ 1551 h 606656"/>
                <a:gd name="connsiteX471" fmla="*/ 17467 w 154294"/>
                <a:gd name="connsiteY471" fmla="*/ 1251 h 606656"/>
                <a:gd name="connsiteX472" fmla="*/ 15241 w 154294"/>
                <a:gd name="connsiteY472" fmla="*/ 1001 h 606656"/>
                <a:gd name="connsiteX473" fmla="*/ 13015 w 154294"/>
                <a:gd name="connsiteY473" fmla="*/ 784 h 606656"/>
                <a:gd name="connsiteX474" fmla="*/ 10960 w 154294"/>
                <a:gd name="connsiteY474" fmla="*/ 601 h 606656"/>
                <a:gd name="connsiteX475" fmla="*/ 9076 w 154294"/>
                <a:gd name="connsiteY475" fmla="*/ 450 h 606656"/>
                <a:gd name="connsiteX476" fmla="*/ 7364 w 154294"/>
                <a:gd name="connsiteY476" fmla="*/ 317 h 606656"/>
                <a:gd name="connsiteX477" fmla="*/ 5822 w 154294"/>
                <a:gd name="connsiteY477" fmla="*/ 217 h 606656"/>
                <a:gd name="connsiteX478" fmla="*/ 4624 w 154294"/>
                <a:gd name="connsiteY478" fmla="*/ 150 h 606656"/>
                <a:gd name="connsiteX479" fmla="*/ 3425 w 154294"/>
                <a:gd name="connsiteY479" fmla="*/ 83 h 606656"/>
                <a:gd name="connsiteX480" fmla="*/ 2398 w 154294"/>
                <a:gd name="connsiteY480" fmla="*/ 33 h 606656"/>
                <a:gd name="connsiteX481" fmla="*/ 856 w 154294"/>
                <a:gd name="connsiteY481" fmla="*/ 0 h 60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Lst>
              <a:rect l="l" t="t" r="r" b="b"/>
              <a:pathLst>
                <a:path w="154294" h="606656">
                  <a:moveTo>
                    <a:pt x="0" y="606657"/>
                  </a:moveTo>
                  <a:lnTo>
                    <a:pt x="171" y="606640"/>
                  </a:lnTo>
                  <a:lnTo>
                    <a:pt x="1541" y="606623"/>
                  </a:lnTo>
                  <a:lnTo>
                    <a:pt x="3425" y="606540"/>
                  </a:lnTo>
                  <a:lnTo>
                    <a:pt x="4624" y="606490"/>
                  </a:lnTo>
                  <a:lnTo>
                    <a:pt x="5822" y="606406"/>
                  </a:lnTo>
                  <a:lnTo>
                    <a:pt x="7364" y="606306"/>
                  </a:lnTo>
                  <a:lnTo>
                    <a:pt x="9076" y="606173"/>
                  </a:lnTo>
                  <a:lnTo>
                    <a:pt x="10960" y="606023"/>
                  </a:lnTo>
                  <a:lnTo>
                    <a:pt x="13015" y="605839"/>
                  </a:lnTo>
                  <a:lnTo>
                    <a:pt x="15241" y="605622"/>
                  </a:lnTo>
                  <a:lnTo>
                    <a:pt x="17467" y="605372"/>
                  </a:lnTo>
                  <a:lnTo>
                    <a:pt x="20036" y="605089"/>
                  </a:lnTo>
                  <a:lnTo>
                    <a:pt x="22605" y="604755"/>
                  </a:lnTo>
                  <a:lnTo>
                    <a:pt x="25345" y="604388"/>
                  </a:lnTo>
                  <a:lnTo>
                    <a:pt x="28256" y="603988"/>
                  </a:lnTo>
                  <a:lnTo>
                    <a:pt x="31167" y="603521"/>
                  </a:lnTo>
                  <a:lnTo>
                    <a:pt x="34250" y="603020"/>
                  </a:lnTo>
                  <a:lnTo>
                    <a:pt x="37503" y="602470"/>
                  </a:lnTo>
                  <a:lnTo>
                    <a:pt x="40757" y="601869"/>
                  </a:lnTo>
                  <a:lnTo>
                    <a:pt x="44182" y="601219"/>
                  </a:lnTo>
                  <a:lnTo>
                    <a:pt x="47607" y="600518"/>
                  </a:lnTo>
                  <a:lnTo>
                    <a:pt x="51203" y="599751"/>
                  </a:lnTo>
                  <a:lnTo>
                    <a:pt x="54799" y="598934"/>
                  </a:lnTo>
                  <a:lnTo>
                    <a:pt x="58396" y="598066"/>
                  </a:lnTo>
                  <a:lnTo>
                    <a:pt x="62163" y="597149"/>
                  </a:lnTo>
                  <a:lnTo>
                    <a:pt x="65759" y="596165"/>
                  </a:lnTo>
                  <a:lnTo>
                    <a:pt x="69527" y="595130"/>
                  </a:lnTo>
                  <a:lnTo>
                    <a:pt x="73294" y="594030"/>
                  </a:lnTo>
                  <a:lnTo>
                    <a:pt x="77062" y="592879"/>
                  </a:lnTo>
                  <a:lnTo>
                    <a:pt x="81001" y="591661"/>
                  </a:lnTo>
                  <a:lnTo>
                    <a:pt x="84768" y="590376"/>
                  </a:lnTo>
                  <a:lnTo>
                    <a:pt x="88364" y="589059"/>
                  </a:lnTo>
                  <a:lnTo>
                    <a:pt x="92132" y="587674"/>
                  </a:lnTo>
                  <a:lnTo>
                    <a:pt x="95899" y="586223"/>
                  </a:lnTo>
                  <a:lnTo>
                    <a:pt x="99495" y="584722"/>
                  </a:lnTo>
                  <a:lnTo>
                    <a:pt x="103091" y="583170"/>
                  </a:lnTo>
                  <a:lnTo>
                    <a:pt x="106688" y="581552"/>
                  </a:lnTo>
                  <a:lnTo>
                    <a:pt x="110113" y="579884"/>
                  </a:lnTo>
                  <a:lnTo>
                    <a:pt x="113538" y="578166"/>
                  </a:lnTo>
                  <a:lnTo>
                    <a:pt x="116791" y="576398"/>
                  </a:lnTo>
                  <a:lnTo>
                    <a:pt x="120045" y="574580"/>
                  </a:lnTo>
                  <a:lnTo>
                    <a:pt x="123128" y="572712"/>
                  </a:lnTo>
                  <a:lnTo>
                    <a:pt x="126039" y="570810"/>
                  </a:lnTo>
                  <a:lnTo>
                    <a:pt x="128950" y="568842"/>
                  </a:lnTo>
                  <a:lnTo>
                    <a:pt x="131690" y="566840"/>
                  </a:lnTo>
                  <a:lnTo>
                    <a:pt x="134259" y="564805"/>
                  </a:lnTo>
                  <a:lnTo>
                    <a:pt x="136656" y="562720"/>
                  </a:lnTo>
                  <a:lnTo>
                    <a:pt x="139054" y="560602"/>
                  </a:lnTo>
                  <a:lnTo>
                    <a:pt x="141280" y="558450"/>
                  </a:lnTo>
                  <a:lnTo>
                    <a:pt x="143335" y="556265"/>
                  </a:lnTo>
                  <a:lnTo>
                    <a:pt x="145047" y="554046"/>
                  </a:lnTo>
                  <a:lnTo>
                    <a:pt x="146760" y="551794"/>
                  </a:lnTo>
                  <a:lnTo>
                    <a:pt x="148301" y="549526"/>
                  </a:lnTo>
                  <a:lnTo>
                    <a:pt x="149671" y="547240"/>
                  </a:lnTo>
                  <a:lnTo>
                    <a:pt x="150870" y="544939"/>
                  </a:lnTo>
                  <a:lnTo>
                    <a:pt x="151897" y="542603"/>
                  </a:lnTo>
                  <a:lnTo>
                    <a:pt x="152754" y="540268"/>
                  </a:lnTo>
                  <a:lnTo>
                    <a:pt x="153439" y="537916"/>
                  </a:lnTo>
                  <a:lnTo>
                    <a:pt x="153781" y="535547"/>
                  </a:lnTo>
                  <a:lnTo>
                    <a:pt x="154124" y="533179"/>
                  </a:lnTo>
                  <a:lnTo>
                    <a:pt x="154295" y="530810"/>
                  </a:lnTo>
                  <a:lnTo>
                    <a:pt x="154124" y="528441"/>
                  </a:lnTo>
                  <a:lnTo>
                    <a:pt x="153781" y="526073"/>
                  </a:lnTo>
                  <a:lnTo>
                    <a:pt x="153439" y="523721"/>
                  </a:lnTo>
                  <a:lnTo>
                    <a:pt x="152754" y="521369"/>
                  </a:lnTo>
                  <a:lnTo>
                    <a:pt x="151897" y="519034"/>
                  </a:lnTo>
                  <a:lnTo>
                    <a:pt x="150870" y="516698"/>
                  </a:lnTo>
                  <a:lnTo>
                    <a:pt x="149671" y="514396"/>
                  </a:lnTo>
                  <a:lnTo>
                    <a:pt x="148301" y="512094"/>
                  </a:lnTo>
                  <a:lnTo>
                    <a:pt x="146760" y="509826"/>
                  </a:lnTo>
                  <a:lnTo>
                    <a:pt x="145047" y="507591"/>
                  </a:lnTo>
                  <a:lnTo>
                    <a:pt x="143335" y="505372"/>
                  </a:lnTo>
                  <a:lnTo>
                    <a:pt x="141280" y="503187"/>
                  </a:lnTo>
                  <a:lnTo>
                    <a:pt x="139054" y="501035"/>
                  </a:lnTo>
                  <a:lnTo>
                    <a:pt x="136656" y="498917"/>
                  </a:lnTo>
                  <a:lnTo>
                    <a:pt x="134259" y="496832"/>
                  </a:lnTo>
                  <a:lnTo>
                    <a:pt x="131690" y="494780"/>
                  </a:lnTo>
                  <a:lnTo>
                    <a:pt x="128950" y="492778"/>
                  </a:lnTo>
                  <a:lnTo>
                    <a:pt x="126039" y="490827"/>
                  </a:lnTo>
                  <a:lnTo>
                    <a:pt x="123128" y="488908"/>
                  </a:lnTo>
                  <a:lnTo>
                    <a:pt x="120045" y="487040"/>
                  </a:lnTo>
                  <a:lnTo>
                    <a:pt x="116791" y="485222"/>
                  </a:lnTo>
                  <a:lnTo>
                    <a:pt x="113538" y="483454"/>
                  </a:lnTo>
                  <a:lnTo>
                    <a:pt x="110113" y="481736"/>
                  </a:lnTo>
                  <a:lnTo>
                    <a:pt x="106688" y="480084"/>
                  </a:lnTo>
                  <a:lnTo>
                    <a:pt x="103091" y="478466"/>
                  </a:lnTo>
                  <a:lnTo>
                    <a:pt x="99495" y="476915"/>
                  </a:lnTo>
                  <a:lnTo>
                    <a:pt x="95899" y="475414"/>
                  </a:lnTo>
                  <a:lnTo>
                    <a:pt x="92132" y="473962"/>
                  </a:lnTo>
                  <a:lnTo>
                    <a:pt x="88364" y="472578"/>
                  </a:lnTo>
                  <a:lnTo>
                    <a:pt x="84768" y="471244"/>
                  </a:lnTo>
                  <a:lnTo>
                    <a:pt x="81001" y="469976"/>
                  </a:lnTo>
                  <a:lnTo>
                    <a:pt x="77062" y="468758"/>
                  </a:lnTo>
                  <a:lnTo>
                    <a:pt x="73294" y="467607"/>
                  </a:lnTo>
                  <a:lnTo>
                    <a:pt x="69527" y="466506"/>
                  </a:lnTo>
                  <a:lnTo>
                    <a:pt x="65759" y="465472"/>
                  </a:lnTo>
                  <a:lnTo>
                    <a:pt x="62163" y="464488"/>
                  </a:lnTo>
                  <a:lnTo>
                    <a:pt x="58396" y="463554"/>
                  </a:lnTo>
                  <a:lnTo>
                    <a:pt x="54799" y="462686"/>
                  </a:lnTo>
                  <a:lnTo>
                    <a:pt x="51203" y="461869"/>
                  </a:lnTo>
                  <a:lnTo>
                    <a:pt x="47607" y="461119"/>
                  </a:lnTo>
                  <a:lnTo>
                    <a:pt x="44182" y="460418"/>
                  </a:lnTo>
                  <a:lnTo>
                    <a:pt x="40757" y="459767"/>
                  </a:lnTo>
                  <a:lnTo>
                    <a:pt x="37503" y="459167"/>
                  </a:lnTo>
                  <a:lnTo>
                    <a:pt x="34250" y="458616"/>
                  </a:lnTo>
                  <a:lnTo>
                    <a:pt x="31167" y="458099"/>
                  </a:lnTo>
                  <a:lnTo>
                    <a:pt x="28256" y="457649"/>
                  </a:lnTo>
                  <a:lnTo>
                    <a:pt x="25345" y="457232"/>
                  </a:lnTo>
                  <a:lnTo>
                    <a:pt x="22605" y="456865"/>
                  </a:lnTo>
                  <a:lnTo>
                    <a:pt x="20036" y="456548"/>
                  </a:lnTo>
                  <a:lnTo>
                    <a:pt x="17467" y="456264"/>
                  </a:lnTo>
                  <a:lnTo>
                    <a:pt x="15241" y="456014"/>
                  </a:lnTo>
                  <a:lnTo>
                    <a:pt x="13015" y="455797"/>
                  </a:lnTo>
                  <a:lnTo>
                    <a:pt x="10960" y="455614"/>
                  </a:lnTo>
                  <a:lnTo>
                    <a:pt x="9076" y="455447"/>
                  </a:lnTo>
                  <a:lnTo>
                    <a:pt x="7364" y="455330"/>
                  </a:lnTo>
                  <a:lnTo>
                    <a:pt x="5822" y="455230"/>
                  </a:lnTo>
                  <a:lnTo>
                    <a:pt x="4624" y="455147"/>
                  </a:lnTo>
                  <a:lnTo>
                    <a:pt x="3425" y="455080"/>
                  </a:lnTo>
                  <a:lnTo>
                    <a:pt x="2398" y="455047"/>
                  </a:lnTo>
                  <a:lnTo>
                    <a:pt x="856" y="454997"/>
                  </a:lnTo>
                  <a:lnTo>
                    <a:pt x="2398" y="454930"/>
                  </a:lnTo>
                  <a:lnTo>
                    <a:pt x="3425" y="454880"/>
                  </a:lnTo>
                  <a:lnTo>
                    <a:pt x="4624" y="454813"/>
                  </a:lnTo>
                  <a:lnTo>
                    <a:pt x="5822" y="454747"/>
                  </a:lnTo>
                  <a:lnTo>
                    <a:pt x="7364" y="454630"/>
                  </a:lnTo>
                  <a:lnTo>
                    <a:pt x="9076" y="454513"/>
                  </a:lnTo>
                  <a:lnTo>
                    <a:pt x="10960" y="454363"/>
                  </a:lnTo>
                  <a:lnTo>
                    <a:pt x="13015" y="454179"/>
                  </a:lnTo>
                  <a:lnTo>
                    <a:pt x="15241" y="453962"/>
                  </a:lnTo>
                  <a:lnTo>
                    <a:pt x="17467" y="453712"/>
                  </a:lnTo>
                  <a:lnTo>
                    <a:pt x="20036" y="453412"/>
                  </a:lnTo>
                  <a:lnTo>
                    <a:pt x="22605" y="453095"/>
                  </a:lnTo>
                  <a:lnTo>
                    <a:pt x="25345" y="452728"/>
                  </a:lnTo>
                  <a:lnTo>
                    <a:pt x="28256" y="452311"/>
                  </a:lnTo>
                  <a:lnTo>
                    <a:pt x="31167" y="451861"/>
                  </a:lnTo>
                  <a:lnTo>
                    <a:pt x="34250" y="451360"/>
                  </a:lnTo>
                  <a:lnTo>
                    <a:pt x="37503" y="450810"/>
                  </a:lnTo>
                  <a:lnTo>
                    <a:pt x="40757" y="450209"/>
                  </a:lnTo>
                  <a:lnTo>
                    <a:pt x="44182" y="449542"/>
                  </a:lnTo>
                  <a:lnTo>
                    <a:pt x="47607" y="448842"/>
                  </a:lnTo>
                  <a:lnTo>
                    <a:pt x="51203" y="448091"/>
                  </a:lnTo>
                  <a:lnTo>
                    <a:pt x="54799" y="447274"/>
                  </a:lnTo>
                  <a:lnTo>
                    <a:pt x="58396" y="446406"/>
                  </a:lnTo>
                  <a:lnTo>
                    <a:pt x="62163" y="445472"/>
                  </a:lnTo>
                  <a:lnTo>
                    <a:pt x="65759" y="444505"/>
                  </a:lnTo>
                  <a:lnTo>
                    <a:pt x="69527" y="443454"/>
                  </a:lnTo>
                  <a:lnTo>
                    <a:pt x="73294" y="442353"/>
                  </a:lnTo>
                  <a:lnTo>
                    <a:pt x="77062" y="441202"/>
                  </a:lnTo>
                  <a:lnTo>
                    <a:pt x="81001" y="439984"/>
                  </a:lnTo>
                  <a:lnTo>
                    <a:pt x="84768" y="438716"/>
                  </a:lnTo>
                  <a:lnTo>
                    <a:pt x="88364" y="437382"/>
                  </a:lnTo>
                  <a:lnTo>
                    <a:pt x="92132" y="435998"/>
                  </a:lnTo>
                  <a:lnTo>
                    <a:pt x="95899" y="434563"/>
                  </a:lnTo>
                  <a:lnTo>
                    <a:pt x="99495" y="433062"/>
                  </a:lnTo>
                  <a:lnTo>
                    <a:pt x="103091" y="431494"/>
                  </a:lnTo>
                  <a:lnTo>
                    <a:pt x="106688" y="429892"/>
                  </a:lnTo>
                  <a:lnTo>
                    <a:pt x="110113" y="428224"/>
                  </a:lnTo>
                  <a:lnTo>
                    <a:pt x="113538" y="426506"/>
                  </a:lnTo>
                  <a:lnTo>
                    <a:pt x="116791" y="424738"/>
                  </a:lnTo>
                  <a:lnTo>
                    <a:pt x="120045" y="422920"/>
                  </a:lnTo>
                  <a:lnTo>
                    <a:pt x="123128" y="421052"/>
                  </a:lnTo>
                  <a:lnTo>
                    <a:pt x="126039" y="419133"/>
                  </a:lnTo>
                  <a:lnTo>
                    <a:pt x="128950" y="417182"/>
                  </a:lnTo>
                  <a:lnTo>
                    <a:pt x="131690" y="415180"/>
                  </a:lnTo>
                  <a:lnTo>
                    <a:pt x="134259" y="413128"/>
                  </a:lnTo>
                  <a:lnTo>
                    <a:pt x="136656" y="411043"/>
                  </a:lnTo>
                  <a:lnTo>
                    <a:pt x="139054" y="408925"/>
                  </a:lnTo>
                  <a:lnTo>
                    <a:pt x="141280" y="406773"/>
                  </a:lnTo>
                  <a:lnTo>
                    <a:pt x="143335" y="404588"/>
                  </a:lnTo>
                  <a:lnTo>
                    <a:pt x="145047" y="402369"/>
                  </a:lnTo>
                  <a:lnTo>
                    <a:pt x="146760" y="400134"/>
                  </a:lnTo>
                  <a:lnTo>
                    <a:pt x="148301" y="397866"/>
                  </a:lnTo>
                  <a:lnTo>
                    <a:pt x="149671" y="395580"/>
                  </a:lnTo>
                  <a:lnTo>
                    <a:pt x="150870" y="393262"/>
                  </a:lnTo>
                  <a:lnTo>
                    <a:pt x="151897" y="390943"/>
                  </a:lnTo>
                  <a:lnTo>
                    <a:pt x="152754" y="388591"/>
                  </a:lnTo>
                  <a:lnTo>
                    <a:pt x="153439" y="386239"/>
                  </a:lnTo>
                  <a:lnTo>
                    <a:pt x="153781" y="383887"/>
                  </a:lnTo>
                  <a:lnTo>
                    <a:pt x="154124" y="381519"/>
                  </a:lnTo>
                  <a:lnTo>
                    <a:pt x="154295" y="379150"/>
                  </a:lnTo>
                  <a:lnTo>
                    <a:pt x="154124" y="376781"/>
                  </a:lnTo>
                  <a:lnTo>
                    <a:pt x="153781" y="374413"/>
                  </a:lnTo>
                  <a:lnTo>
                    <a:pt x="153439" y="372044"/>
                  </a:lnTo>
                  <a:lnTo>
                    <a:pt x="152754" y="369692"/>
                  </a:lnTo>
                  <a:lnTo>
                    <a:pt x="151897" y="367357"/>
                  </a:lnTo>
                  <a:lnTo>
                    <a:pt x="150870" y="365038"/>
                  </a:lnTo>
                  <a:lnTo>
                    <a:pt x="149671" y="362720"/>
                  </a:lnTo>
                  <a:lnTo>
                    <a:pt x="148301" y="360434"/>
                  </a:lnTo>
                  <a:lnTo>
                    <a:pt x="146760" y="358166"/>
                  </a:lnTo>
                  <a:lnTo>
                    <a:pt x="145047" y="355914"/>
                  </a:lnTo>
                  <a:lnTo>
                    <a:pt x="143335" y="353712"/>
                  </a:lnTo>
                  <a:lnTo>
                    <a:pt x="141280" y="351527"/>
                  </a:lnTo>
                  <a:lnTo>
                    <a:pt x="139054" y="349359"/>
                  </a:lnTo>
                  <a:lnTo>
                    <a:pt x="136656" y="347240"/>
                  </a:lnTo>
                  <a:lnTo>
                    <a:pt x="134259" y="345172"/>
                  </a:lnTo>
                  <a:lnTo>
                    <a:pt x="131690" y="343120"/>
                  </a:lnTo>
                  <a:lnTo>
                    <a:pt x="128950" y="341118"/>
                  </a:lnTo>
                  <a:lnTo>
                    <a:pt x="126039" y="339167"/>
                  </a:lnTo>
                  <a:lnTo>
                    <a:pt x="123128" y="337248"/>
                  </a:lnTo>
                  <a:lnTo>
                    <a:pt x="120045" y="335380"/>
                  </a:lnTo>
                  <a:lnTo>
                    <a:pt x="116791" y="333562"/>
                  </a:lnTo>
                  <a:lnTo>
                    <a:pt x="113538" y="331794"/>
                  </a:lnTo>
                  <a:lnTo>
                    <a:pt x="110113" y="330076"/>
                  </a:lnTo>
                  <a:lnTo>
                    <a:pt x="106688" y="328408"/>
                  </a:lnTo>
                  <a:lnTo>
                    <a:pt x="103091" y="326806"/>
                  </a:lnTo>
                  <a:lnTo>
                    <a:pt x="99495" y="325238"/>
                  </a:lnTo>
                  <a:lnTo>
                    <a:pt x="95899" y="323737"/>
                  </a:lnTo>
                  <a:lnTo>
                    <a:pt x="92132" y="322303"/>
                  </a:lnTo>
                  <a:lnTo>
                    <a:pt x="88364" y="320901"/>
                  </a:lnTo>
                  <a:lnTo>
                    <a:pt x="84768" y="319584"/>
                  </a:lnTo>
                  <a:lnTo>
                    <a:pt x="81001" y="318299"/>
                  </a:lnTo>
                  <a:lnTo>
                    <a:pt x="77062" y="317098"/>
                  </a:lnTo>
                  <a:lnTo>
                    <a:pt x="73294" y="315931"/>
                  </a:lnTo>
                  <a:lnTo>
                    <a:pt x="69527" y="314846"/>
                  </a:lnTo>
                  <a:lnTo>
                    <a:pt x="65759" y="313795"/>
                  </a:lnTo>
                  <a:lnTo>
                    <a:pt x="62163" y="312811"/>
                  </a:lnTo>
                  <a:lnTo>
                    <a:pt x="58396" y="311894"/>
                  </a:lnTo>
                  <a:lnTo>
                    <a:pt x="54799" y="311026"/>
                  </a:lnTo>
                  <a:lnTo>
                    <a:pt x="51203" y="310209"/>
                  </a:lnTo>
                  <a:lnTo>
                    <a:pt x="47607" y="309458"/>
                  </a:lnTo>
                  <a:lnTo>
                    <a:pt x="44182" y="308741"/>
                  </a:lnTo>
                  <a:lnTo>
                    <a:pt x="40757" y="308091"/>
                  </a:lnTo>
                  <a:lnTo>
                    <a:pt x="37503" y="307490"/>
                  </a:lnTo>
                  <a:lnTo>
                    <a:pt x="34250" y="306940"/>
                  </a:lnTo>
                  <a:lnTo>
                    <a:pt x="31167" y="306439"/>
                  </a:lnTo>
                  <a:lnTo>
                    <a:pt x="28256" y="305989"/>
                  </a:lnTo>
                  <a:lnTo>
                    <a:pt x="25345" y="305572"/>
                  </a:lnTo>
                  <a:lnTo>
                    <a:pt x="22605" y="305205"/>
                  </a:lnTo>
                  <a:lnTo>
                    <a:pt x="20036" y="304871"/>
                  </a:lnTo>
                  <a:lnTo>
                    <a:pt x="17467" y="304588"/>
                  </a:lnTo>
                  <a:lnTo>
                    <a:pt x="15241" y="304337"/>
                  </a:lnTo>
                  <a:lnTo>
                    <a:pt x="13015" y="304121"/>
                  </a:lnTo>
                  <a:lnTo>
                    <a:pt x="10960" y="303937"/>
                  </a:lnTo>
                  <a:lnTo>
                    <a:pt x="9076" y="303787"/>
                  </a:lnTo>
                  <a:lnTo>
                    <a:pt x="7364" y="303654"/>
                  </a:lnTo>
                  <a:lnTo>
                    <a:pt x="5822" y="303554"/>
                  </a:lnTo>
                  <a:lnTo>
                    <a:pt x="4624" y="303470"/>
                  </a:lnTo>
                  <a:lnTo>
                    <a:pt x="3425" y="303420"/>
                  </a:lnTo>
                  <a:lnTo>
                    <a:pt x="2398" y="303370"/>
                  </a:lnTo>
                  <a:lnTo>
                    <a:pt x="856" y="303320"/>
                  </a:lnTo>
                  <a:lnTo>
                    <a:pt x="2398" y="303253"/>
                  </a:lnTo>
                  <a:lnTo>
                    <a:pt x="3425" y="303220"/>
                  </a:lnTo>
                  <a:lnTo>
                    <a:pt x="4624" y="303153"/>
                  </a:lnTo>
                  <a:lnTo>
                    <a:pt x="5822" y="303070"/>
                  </a:lnTo>
                  <a:lnTo>
                    <a:pt x="7364" y="302970"/>
                  </a:lnTo>
                  <a:lnTo>
                    <a:pt x="9076" y="302836"/>
                  </a:lnTo>
                  <a:lnTo>
                    <a:pt x="10960" y="302686"/>
                  </a:lnTo>
                  <a:lnTo>
                    <a:pt x="13015" y="302503"/>
                  </a:lnTo>
                  <a:lnTo>
                    <a:pt x="15241" y="302286"/>
                  </a:lnTo>
                  <a:lnTo>
                    <a:pt x="17467" y="302036"/>
                  </a:lnTo>
                  <a:lnTo>
                    <a:pt x="20036" y="301752"/>
                  </a:lnTo>
                  <a:lnTo>
                    <a:pt x="22605" y="301418"/>
                  </a:lnTo>
                  <a:lnTo>
                    <a:pt x="25345" y="301051"/>
                  </a:lnTo>
                  <a:lnTo>
                    <a:pt x="28256" y="300651"/>
                  </a:lnTo>
                  <a:lnTo>
                    <a:pt x="31167" y="300184"/>
                  </a:lnTo>
                  <a:lnTo>
                    <a:pt x="34250" y="299684"/>
                  </a:lnTo>
                  <a:lnTo>
                    <a:pt x="37503" y="299133"/>
                  </a:lnTo>
                  <a:lnTo>
                    <a:pt x="40757" y="298533"/>
                  </a:lnTo>
                  <a:lnTo>
                    <a:pt x="44182" y="297882"/>
                  </a:lnTo>
                  <a:lnTo>
                    <a:pt x="47607" y="297182"/>
                  </a:lnTo>
                  <a:lnTo>
                    <a:pt x="51203" y="296414"/>
                  </a:lnTo>
                  <a:lnTo>
                    <a:pt x="54799" y="295614"/>
                  </a:lnTo>
                  <a:lnTo>
                    <a:pt x="58396" y="294730"/>
                  </a:lnTo>
                  <a:lnTo>
                    <a:pt x="62163" y="293812"/>
                  </a:lnTo>
                  <a:lnTo>
                    <a:pt x="65759" y="292828"/>
                  </a:lnTo>
                  <a:lnTo>
                    <a:pt x="69527" y="291794"/>
                  </a:lnTo>
                  <a:lnTo>
                    <a:pt x="73294" y="290693"/>
                  </a:lnTo>
                  <a:lnTo>
                    <a:pt x="77062" y="289542"/>
                  </a:lnTo>
                  <a:lnTo>
                    <a:pt x="81001" y="288324"/>
                  </a:lnTo>
                  <a:lnTo>
                    <a:pt x="84768" y="287056"/>
                  </a:lnTo>
                  <a:lnTo>
                    <a:pt x="88364" y="285722"/>
                  </a:lnTo>
                  <a:lnTo>
                    <a:pt x="92132" y="284337"/>
                  </a:lnTo>
                  <a:lnTo>
                    <a:pt x="95899" y="282886"/>
                  </a:lnTo>
                  <a:lnTo>
                    <a:pt x="99495" y="281385"/>
                  </a:lnTo>
                  <a:lnTo>
                    <a:pt x="103091" y="279834"/>
                  </a:lnTo>
                  <a:lnTo>
                    <a:pt x="106688" y="278216"/>
                  </a:lnTo>
                  <a:lnTo>
                    <a:pt x="110113" y="276548"/>
                  </a:lnTo>
                  <a:lnTo>
                    <a:pt x="113538" y="274830"/>
                  </a:lnTo>
                  <a:lnTo>
                    <a:pt x="116791" y="273061"/>
                  </a:lnTo>
                  <a:lnTo>
                    <a:pt x="120045" y="271243"/>
                  </a:lnTo>
                  <a:lnTo>
                    <a:pt x="123128" y="269375"/>
                  </a:lnTo>
                  <a:lnTo>
                    <a:pt x="126039" y="267473"/>
                  </a:lnTo>
                  <a:lnTo>
                    <a:pt x="128950" y="265505"/>
                  </a:lnTo>
                  <a:lnTo>
                    <a:pt x="131690" y="263503"/>
                  </a:lnTo>
                  <a:lnTo>
                    <a:pt x="134259" y="261468"/>
                  </a:lnTo>
                  <a:lnTo>
                    <a:pt x="136656" y="259383"/>
                  </a:lnTo>
                  <a:lnTo>
                    <a:pt x="139054" y="257265"/>
                  </a:lnTo>
                  <a:lnTo>
                    <a:pt x="141280" y="255113"/>
                  </a:lnTo>
                  <a:lnTo>
                    <a:pt x="143335" y="252928"/>
                  </a:lnTo>
                  <a:lnTo>
                    <a:pt x="145047" y="250709"/>
                  </a:lnTo>
                  <a:lnTo>
                    <a:pt x="146760" y="248457"/>
                  </a:lnTo>
                  <a:lnTo>
                    <a:pt x="148301" y="246206"/>
                  </a:lnTo>
                  <a:lnTo>
                    <a:pt x="149671" y="243904"/>
                  </a:lnTo>
                  <a:lnTo>
                    <a:pt x="150870" y="241602"/>
                  </a:lnTo>
                  <a:lnTo>
                    <a:pt x="151897" y="239267"/>
                  </a:lnTo>
                  <a:lnTo>
                    <a:pt x="152754" y="236931"/>
                  </a:lnTo>
                  <a:lnTo>
                    <a:pt x="153439" y="234579"/>
                  </a:lnTo>
                  <a:lnTo>
                    <a:pt x="153781" y="232211"/>
                  </a:lnTo>
                  <a:lnTo>
                    <a:pt x="154124" y="229859"/>
                  </a:lnTo>
                  <a:lnTo>
                    <a:pt x="154295" y="227473"/>
                  </a:lnTo>
                  <a:lnTo>
                    <a:pt x="154124" y="225105"/>
                  </a:lnTo>
                  <a:lnTo>
                    <a:pt x="153781" y="222753"/>
                  </a:lnTo>
                  <a:lnTo>
                    <a:pt x="153439" y="220384"/>
                  </a:lnTo>
                  <a:lnTo>
                    <a:pt x="152754" y="218032"/>
                  </a:lnTo>
                  <a:lnTo>
                    <a:pt x="151897" y="215697"/>
                  </a:lnTo>
                  <a:lnTo>
                    <a:pt x="150870" y="213362"/>
                  </a:lnTo>
                  <a:lnTo>
                    <a:pt x="149671" y="211060"/>
                  </a:lnTo>
                  <a:lnTo>
                    <a:pt x="148301" y="208758"/>
                  </a:lnTo>
                  <a:lnTo>
                    <a:pt x="146760" y="206489"/>
                  </a:lnTo>
                  <a:lnTo>
                    <a:pt x="145047" y="204254"/>
                  </a:lnTo>
                  <a:lnTo>
                    <a:pt x="143335" y="202035"/>
                  </a:lnTo>
                  <a:lnTo>
                    <a:pt x="141280" y="199850"/>
                  </a:lnTo>
                  <a:lnTo>
                    <a:pt x="139054" y="197698"/>
                  </a:lnTo>
                  <a:lnTo>
                    <a:pt x="136656" y="195580"/>
                  </a:lnTo>
                  <a:lnTo>
                    <a:pt x="134259" y="193495"/>
                  </a:lnTo>
                  <a:lnTo>
                    <a:pt x="131690" y="191460"/>
                  </a:lnTo>
                  <a:lnTo>
                    <a:pt x="128950" y="189458"/>
                  </a:lnTo>
                  <a:lnTo>
                    <a:pt x="126039" y="187490"/>
                  </a:lnTo>
                  <a:lnTo>
                    <a:pt x="123128" y="185572"/>
                  </a:lnTo>
                  <a:lnTo>
                    <a:pt x="120045" y="183720"/>
                  </a:lnTo>
                  <a:lnTo>
                    <a:pt x="116791" y="181902"/>
                  </a:lnTo>
                  <a:lnTo>
                    <a:pt x="113538" y="180117"/>
                  </a:lnTo>
                  <a:lnTo>
                    <a:pt x="110113" y="178416"/>
                  </a:lnTo>
                  <a:lnTo>
                    <a:pt x="106688" y="176748"/>
                  </a:lnTo>
                  <a:lnTo>
                    <a:pt x="103091" y="175130"/>
                  </a:lnTo>
                  <a:lnTo>
                    <a:pt x="99495" y="173578"/>
                  </a:lnTo>
                  <a:lnTo>
                    <a:pt x="95899" y="172077"/>
                  </a:lnTo>
                  <a:lnTo>
                    <a:pt x="92132" y="170626"/>
                  </a:lnTo>
                  <a:lnTo>
                    <a:pt x="88364" y="169241"/>
                  </a:lnTo>
                  <a:lnTo>
                    <a:pt x="84768" y="167907"/>
                  </a:lnTo>
                  <a:lnTo>
                    <a:pt x="81001" y="166639"/>
                  </a:lnTo>
                  <a:lnTo>
                    <a:pt x="77062" y="165422"/>
                  </a:lnTo>
                  <a:lnTo>
                    <a:pt x="73294" y="164271"/>
                  </a:lnTo>
                  <a:lnTo>
                    <a:pt x="69527" y="163170"/>
                  </a:lnTo>
                  <a:lnTo>
                    <a:pt x="65759" y="162135"/>
                  </a:lnTo>
                  <a:lnTo>
                    <a:pt x="62163" y="161151"/>
                  </a:lnTo>
                  <a:lnTo>
                    <a:pt x="58396" y="160217"/>
                  </a:lnTo>
                  <a:lnTo>
                    <a:pt x="54799" y="159350"/>
                  </a:lnTo>
                  <a:lnTo>
                    <a:pt x="51203" y="158549"/>
                  </a:lnTo>
                  <a:lnTo>
                    <a:pt x="47607" y="157782"/>
                  </a:lnTo>
                  <a:lnTo>
                    <a:pt x="44182" y="157081"/>
                  </a:lnTo>
                  <a:lnTo>
                    <a:pt x="40757" y="156431"/>
                  </a:lnTo>
                  <a:lnTo>
                    <a:pt x="37503" y="155830"/>
                  </a:lnTo>
                  <a:lnTo>
                    <a:pt x="34250" y="155280"/>
                  </a:lnTo>
                  <a:lnTo>
                    <a:pt x="31167" y="154779"/>
                  </a:lnTo>
                  <a:lnTo>
                    <a:pt x="28256" y="154312"/>
                  </a:lnTo>
                  <a:lnTo>
                    <a:pt x="25345" y="153912"/>
                  </a:lnTo>
                  <a:lnTo>
                    <a:pt x="22605" y="153545"/>
                  </a:lnTo>
                  <a:lnTo>
                    <a:pt x="20036" y="153211"/>
                  </a:lnTo>
                  <a:lnTo>
                    <a:pt x="17467" y="152928"/>
                  </a:lnTo>
                  <a:lnTo>
                    <a:pt x="15241" y="152678"/>
                  </a:lnTo>
                  <a:lnTo>
                    <a:pt x="13015" y="152461"/>
                  </a:lnTo>
                  <a:lnTo>
                    <a:pt x="10960" y="152277"/>
                  </a:lnTo>
                  <a:lnTo>
                    <a:pt x="9076" y="152110"/>
                  </a:lnTo>
                  <a:lnTo>
                    <a:pt x="7364" y="151994"/>
                  </a:lnTo>
                  <a:lnTo>
                    <a:pt x="5822" y="151894"/>
                  </a:lnTo>
                  <a:lnTo>
                    <a:pt x="4624" y="151810"/>
                  </a:lnTo>
                  <a:lnTo>
                    <a:pt x="3425" y="151743"/>
                  </a:lnTo>
                  <a:lnTo>
                    <a:pt x="2398" y="151710"/>
                  </a:lnTo>
                  <a:lnTo>
                    <a:pt x="856" y="151660"/>
                  </a:lnTo>
                  <a:lnTo>
                    <a:pt x="2398" y="151593"/>
                  </a:lnTo>
                  <a:lnTo>
                    <a:pt x="3425" y="151543"/>
                  </a:lnTo>
                  <a:lnTo>
                    <a:pt x="4624" y="151493"/>
                  </a:lnTo>
                  <a:lnTo>
                    <a:pt x="5822" y="151410"/>
                  </a:lnTo>
                  <a:lnTo>
                    <a:pt x="7364" y="151310"/>
                  </a:lnTo>
                  <a:lnTo>
                    <a:pt x="9076" y="151176"/>
                  </a:lnTo>
                  <a:lnTo>
                    <a:pt x="10960" y="151026"/>
                  </a:lnTo>
                  <a:lnTo>
                    <a:pt x="13015" y="150843"/>
                  </a:lnTo>
                  <a:lnTo>
                    <a:pt x="15241" y="150626"/>
                  </a:lnTo>
                  <a:lnTo>
                    <a:pt x="17467" y="150376"/>
                  </a:lnTo>
                  <a:lnTo>
                    <a:pt x="20036" y="150092"/>
                  </a:lnTo>
                  <a:lnTo>
                    <a:pt x="22605" y="149758"/>
                  </a:lnTo>
                  <a:lnTo>
                    <a:pt x="25345" y="149391"/>
                  </a:lnTo>
                  <a:lnTo>
                    <a:pt x="28256" y="148974"/>
                  </a:lnTo>
                  <a:lnTo>
                    <a:pt x="31167" y="148524"/>
                  </a:lnTo>
                  <a:lnTo>
                    <a:pt x="34250" y="148024"/>
                  </a:lnTo>
                  <a:lnTo>
                    <a:pt x="37503" y="147473"/>
                  </a:lnTo>
                  <a:lnTo>
                    <a:pt x="40757" y="146873"/>
                  </a:lnTo>
                  <a:lnTo>
                    <a:pt x="44182" y="146222"/>
                  </a:lnTo>
                  <a:lnTo>
                    <a:pt x="47607" y="145505"/>
                  </a:lnTo>
                  <a:lnTo>
                    <a:pt x="51203" y="144754"/>
                  </a:lnTo>
                  <a:lnTo>
                    <a:pt x="54799" y="143937"/>
                  </a:lnTo>
                  <a:lnTo>
                    <a:pt x="58396" y="143069"/>
                  </a:lnTo>
                  <a:lnTo>
                    <a:pt x="62163" y="142152"/>
                  </a:lnTo>
                  <a:lnTo>
                    <a:pt x="65759" y="141168"/>
                  </a:lnTo>
                  <a:lnTo>
                    <a:pt x="69527" y="140117"/>
                  </a:lnTo>
                  <a:lnTo>
                    <a:pt x="73294" y="139033"/>
                  </a:lnTo>
                  <a:lnTo>
                    <a:pt x="77062" y="137865"/>
                  </a:lnTo>
                  <a:lnTo>
                    <a:pt x="81001" y="136647"/>
                  </a:lnTo>
                  <a:lnTo>
                    <a:pt x="84768" y="135380"/>
                  </a:lnTo>
                  <a:lnTo>
                    <a:pt x="88364" y="134045"/>
                  </a:lnTo>
                  <a:lnTo>
                    <a:pt x="92132" y="132661"/>
                  </a:lnTo>
                  <a:lnTo>
                    <a:pt x="95899" y="131226"/>
                  </a:lnTo>
                  <a:lnTo>
                    <a:pt x="99495" y="129725"/>
                  </a:lnTo>
                  <a:lnTo>
                    <a:pt x="103091" y="128157"/>
                  </a:lnTo>
                  <a:lnTo>
                    <a:pt x="106688" y="126556"/>
                  </a:lnTo>
                  <a:lnTo>
                    <a:pt x="110113" y="124888"/>
                  </a:lnTo>
                  <a:lnTo>
                    <a:pt x="113538" y="123170"/>
                  </a:lnTo>
                  <a:lnTo>
                    <a:pt x="116791" y="121401"/>
                  </a:lnTo>
                  <a:lnTo>
                    <a:pt x="120045" y="119583"/>
                  </a:lnTo>
                  <a:lnTo>
                    <a:pt x="123128" y="117715"/>
                  </a:lnTo>
                  <a:lnTo>
                    <a:pt x="126039" y="115797"/>
                  </a:lnTo>
                  <a:lnTo>
                    <a:pt x="128950" y="113845"/>
                  </a:lnTo>
                  <a:lnTo>
                    <a:pt x="131690" y="111843"/>
                  </a:lnTo>
                  <a:lnTo>
                    <a:pt x="134259" y="109792"/>
                  </a:lnTo>
                  <a:lnTo>
                    <a:pt x="136656" y="107723"/>
                  </a:lnTo>
                  <a:lnTo>
                    <a:pt x="139054" y="105605"/>
                  </a:lnTo>
                  <a:lnTo>
                    <a:pt x="141280" y="103436"/>
                  </a:lnTo>
                  <a:lnTo>
                    <a:pt x="143335" y="101251"/>
                  </a:lnTo>
                  <a:lnTo>
                    <a:pt x="145047" y="99049"/>
                  </a:lnTo>
                  <a:lnTo>
                    <a:pt x="146760" y="96798"/>
                  </a:lnTo>
                  <a:lnTo>
                    <a:pt x="148301" y="94529"/>
                  </a:lnTo>
                  <a:lnTo>
                    <a:pt x="149671" y="92244"/>
                  </a:lnTo>
                  <a:lnTo>
                    <a:pt x="150870" y="89925"/>
                  </a:lnTo>
                  <a:lnTo>
                    <a:pt x="151897" y="87606"/>
                  </a:lnTo>
                  <a:lnTo>
                    <a:pt x="152754" y="85271"/>
                  </a:lnTo>
                  <a:lnTo>
                    <a:pt x="153439" y="82903"/>
                  </a:lnTo>
                  <a:lnTo>
                    <a:pt x="153781" y="80551"/>
                  </a:lnTo>
                  <a:lnTo>
                    <a:pt x="154124" y="78182"/>
                  </a:lnTo>
                  <a:lnTo>
                    <a:pt x="154295" y="75813"/>
                  </a:lnTo>
                  <a:lnTo>
                    <a:pt x="154124" y="73445"/>
                  </a:lnTo>
                  <a:lnTo>
                    <a:pt x="153781" y="71076"/>
                  </a:lnTo>
                  <a:lnTo>
                    <a:pt x="153439" y="68724"/>
                  </a:lnTo>
                  <a:lnTo>
                    <a:pt x="152754" y="66372"/>
                  </a:lnTo>
                  <a:lnTo>
                    <a:pt x="151897" y="64020"/>
                  </a:lnTo>
                  <a:lnTo>
                    <a:pt x="150870" y="61702"/>
                  </a:lnTo>
                  <a:lnTo>
                    <a:pt x="149671" y="59383"/>
                  </a:lnTo>
                  <a:lnTo>
                    <a:pt x="148301" y="57098"/>
                  </a:lnTo>
                  <a:lnTo>
                    <a:pt x="146760" y="54829"/>
                  </a:lnTo>
                  <a:lnTo>
                    <a:pt x="145047" y="52594"/>
                  </a:lnTo>
                  <a:lnTo>
                    <a:pt x="143335" y="50375"/>
                  </a:lnTo>
                  <a:lnTo>
                    <a:pt x="141280" y="48190"/>
                  </a:lnTo>
                  <a:lnTo>
                    <a:pt x="139054" y="46038"/>
                  </a:lnTo>
                  <a:lnTo>
                    <a:pt x="136656" y="43920"/>
                  </a:lnTo>
                  <a:lnTo>
                    <a:pt x="134259" y="41835"/>
                  </a:lnTo>
                  <a:lnTo>
                    <a:pt x="131690" y="39783"/>
                  </a:lnTo>
                  <a:lnTo>
                    <a:pt x="128950" y="37782"/>
                  </a:lnTo>
                  <a:lnTo>
                    <a:pt x="126039" y="35830"/>
                  </a:lnTo>
                  <a:lnTo>
                    <a:pt x="123128" y="33912"/>
                  </a:lnTo>
                  <a:lnTo>
                    <a:pt x="120045" y="32043"/>
                  </a:lnTo>
                  <a:lnTo>
                    <a:pt x="116791" y="30225"/>
                  </a:lnTo>
                  <a:lnTo>
                    <a:pt x="113538" y="28457"/>
                  </a:lnTo>
                  <a:lnTo>
                    <a:pt x="110113" y="26739"/>
                  </a:lnTo>
                  <a:lnTo>
                    <a:pt x="106688" y="25071"/>
                  </a:lnTo>
                  <a:lnTo>
                    <a:pt x="103091" y="23470"/>
                  </a:lnTo>
                  <a:lnTo>
                    <a:pt x="99495" y="21902"/>
                  </a:lnTo>
                  <a:lnTo>
                    <a:pt x="95899" y="20400"/>
                  </a:lnTo>
                  <a:lnTo>
                    <a:pt x="92132" y="18966"/>
                  </a:lnTo>
                  <a:lnTo>
                    <a:pt x="88364" y="17581"/>
                  </a:lnTo>
                  <a:lnTo>
                    <a:pt x="84768" y="16247"/>
                  </a:lnTo>
                  <a:lnTo>
                    <a:pt x="81001" y="14979"/>
                  </a:lnTo>
                  <a:lnTo>
                    <a:pt x="77062" y="13762"/>
                  </a:lnTo>
                  <a:lnTo>
                    <a:pt x="73294" y="12611"/>
                  </a:lnTo>
                  <a:lnTo>
                    <a:pt x="69527" y="11510"/>
                  </a:lnTo>
                  <a:lnTo>
                    <a:pt x="65759" y="10459"/>
                  </a:lnTo>
                  <a:lnTo>
                    <a:pt x="62163" y="9491"/>
                  </a:lnTo>
                  <a:lnTo>
                    <a:pt x="58396" y="8557"/>
                  </a:lnTo>
                  <a:lnTo>
                    <a:pt x="54799" y="7690"/>
                  </a:lnTo>
                  <a:lnTo>
                    <a:pt x="51203" y="6872"/>
                  </a:lnTo>
                  <a:lnTo>
                    <a:pt x="47607" y="6122"/>
                  </a:lnTo>
                  <a:lnTo>
                    <a:pt x="44182" y="5405"/>
                  </a:lnTo>
                  <a:lnTo>
                    <a:pt x="40757" y="4754"/>
                  </a:lnTo>
                  <a:lnTo>
                    <a:pt x="37503" y="4154"/>
                  </a:lnTo>
                  <a:lnTo>
                    <a:pt x="34250" y="3603"/>
                  </a:lnTo>
                  <a:lnTo>
                    <a:pt x="31167" y="3103"/>
                  </a:lnTo>
                  <a:lnTo>
                    <a:pt x="28256" y="2652"/>
                  </a:lnTo>
                  <a:lnTo>
                    <a:pt x="25345" y="2235"/>
                  </a:lnTo>
                  <a:lnTo>
                    <a:pt x="22605" y="1868"/>
                  </a:lnTo>
                  <a:lnTo>
                    <a:pt x="20036" y="1551"/>
                  </a:lnTo>
                  <a:lnTo>
                    <a:pt x="17467" y="1251"/>
                  </a:lnTo>
                  <a:lnTo>
                    <a:pt x="15241" y="1001"/>
                  </a:lnTo>
                  <a:lnTo>
                    <a:pt x="13015" y="784"/>
                  </a:lnTo>
                  <a:lnTo>
                    <a:pt x="10960" y="601"/>
                  </a:lnTo>
                  <a:lnTo>
                    <a:pt x="9076" y="450"/>
                  </a:lnTo>
                  <a:lnTo>
                    <a:pt x="7364" y="317"/>
                  </a:lnTo>
                  <a:lnTo>
                    <a:pt x="5822" y="217"/>
                  </a:lnTo>
                  <a:lnTo>
                    <a:pt x="4624" y="150"/>
                  </a:lnTo>
                  <a:lnTo>
                    <a:pt x="3425" y="83"/>
                  </a:lnTo>
                  <a:lnTo>
                    <a:pt x="2398" y="33"/>
                  </a:lnTo>
                  <a:lnTo>
                    <a:pt x="856" y="0"/>
                  </a:lnTo>
                </a:path>
              </a:pathLst>
            </a:custGeom>
            <a:noFill/>
            <a:ln w="7696" cap="rnd">
              <a:solidFill>
                <a:srgbClr val="000000"/>
              </a:solidFill>
              <a:prstDash val="solid"/>
              <a:round/>
            </a:ln>
          </p:spPr>
          <p:txBody>
            <a:bodyPr rtlCol="0" anchor="ctr"/>
            <a:lstStyle/>
            <a:p>
              <a:endParaRPr lang="de-DE"/>
            </a:p>
          </p:txBody>
        </p:sp>
        <p:sp>
          <p:nvSpPr>
            <p:cNvPr id="14" name="Freihandform: Form 13">
              <a:extLst>
                <a:ext uri="{FF2B5EF4-FFF2-40B4-BE49-F238E27FC236}">
                  <a16:creationId xmlns:a16="http://schemas.microsoft.com/office/drawing/2014/main" id="{806D49AC-08EB-D62F-F793-15E9CFB461EB}"/>
                </a:ext>
              </a:extLst>
            </p:cNvPr>
            <p:cNvSpPr/>
            <p:nvPr/>
          </p:nvSpPr>
          <p:spPr>
            <a:xfrm>
              <a:off x="5091074" y="3094100"/>
              <a:ext cx="1712" cy="753729"/>
            </a:xfrm>
            <a:custGeom>
              <a:avLst/>
              <a:gdLst>
                <a:gd name="connsiteX0" fmla="*/ 0 w 1712"/>
                <a:gd name="connsiteY0" fmla="*/ 0 h 753729"/>
                <a:gd name="connsiteX1" fmla="*/ 0 w 1712"/>
                <a:gd name="connsiteY1" fmla="*/ 753730 h 753729"/>
              </a:gdLst>
              <a:ahLst/>
              <a:cxnLst>
                <a:cxn ang="0">
                  <a:pos x="connsiteX0" y="connsiteY0"/>
                </a:cxn>
                <a:cxn ang="0">
                  <a:pos x="connsiteX1" y="connsiteY1"/>
                </a:cxn>
              </a:cxnLst>
              <a:rect l="l" t="t" r="r" b="b"/>
              <a:pathLst>
                <a:path w="1712" h="753729">
                  <a:moveTo>
                    <a:pt x="0" y="0"/>
                  </a:moveTo>
                  <a:lnTo>
                    <a:pt x="0" y="753730"/>
                  </a:lnTo>
                </a:path>
              </a:pathLst>
            </a:custGeom>
            <a:noFill/>
            <a:ln w="7696" cap="rnd">
              <a:solidFill>
                <a:srgbClr val="000000"/>
              </a:solidFill>
              <a:prstDash val="solid"/>
              <a:round/>
            </a:ln>
          </p:spPr>
          <p:txBody>
            <a:bodyPr rtlCol="0" anchor="ctr"/>
            <a:lstStyle/>
            <a:p>
              <a:endParaRPr lang="de-DE"/>
            </a:p>
          </p:txBody>
        </p:sp>
        <p:sp>
          <p:nvSpPr>
            <p:cNvPr id="15" name="Freihandform: Form 14">
              <a:extLst>
                <a:ext uri="{FF2B5EF4-FFF2-40B4-BE49-F238E27FC236}">
                  <a16:creationId xmlns:a16="http://schemas.microsoft.com/office/drawing/2014/main" id="{8F1004C5-FA28-298D-48E0-D71420D9949A}"/>
                </a:ext>
              </a:extLst>
            </p:cNvPr>
            <p:cNvSpPr/>
            <p:nvPr/>
          </p:nvSpPr>
          <p:spPr>
            <a:xfrm>
              <a:off x="5091074" y="2131246"/>
              <a:ext cx="1712" cy="753662"/>
            </a:xfrm>
            <a:custGeom>
              <a:avLst/>
              <a:gdLst>
                <a:gd name="connsiteX0" fmla="*/ 0 w 1712"/>
                <a:gd name="connsiteY0" fmla="*/ 753663 h 753662"/>
                <a:gd name="connsiteX1" fmla="*/ 0 w 1712"/>
                <a:gd name="connsiteY1" fmla="*/ 0 h 753662"/>
              </a:gdLst>
              <a:ahLst/>
              <a:cxnLst>
                <a:cxn ang="0">
                  <a:pos x="connsiteX0" y="connsiteY0"/>
                </a:cxn>
                <a:cxn ang="0">
                  <a:pos x="connsiteX1" y="connsiteY1"/>
                </a:cxn>
              </a:cxnLst>
              <a:rect l="l" t="t" r="r" b="b"/>
              <a:pathLst>
                <a:path w="1712" h="753662">
                  <a:moveTo>
                    <a:pt x="0" y="753663"/>
                  </a:moveTo>
                  <a:lnTo>
                    <a:pt x="0" y="0"/>
                  </a:lnTo>
                </a:path>
              </a:pathLst>
            </a:custGeom>
            <a:noFill/>
            <a:ln w="7696" cap="rnd">
              <a:solidFill>
                <a:srgbClr val="000000"/>
              </a:solidFill>
              <a:prstDash val="solid"/>
              <a:round/>
            </a:ln>
          </p:spPr>
          <p:txBody>
            <a:bodyPr rtlCol="0" anchor="ctr"/>
            <a:lstStyle/>
            <a:p>
              <a:endParaRPr lang="de-DE"/>
            </a:p>
          </p:txBody>
        </p:sp>
        <p:sp>
          <p:nvSpPr>
            <p:cNvPr id="16" name="Freihandform: Form 15">
              <a:extLst>
                <a:ext uri="{FF2B5EF4-FFF2-40B4-BE49-F238E27FC236}">
                  <a16:creationId xmlns:a16="http://schemas.microsoft.com/office/drawing/2014/main" id="{ED1474CF-D6B2-0406-DC88-F5B317A30731}"/>
                </a:ext>
              </a:extLst>
            </p:cNvPr>
            <p:cNvSpPr/>
            <p:nvPr/>
          </p:nvSpPr>
          <p:spPr>
            <a:xfrm>
              <a:off x="5091074" y="3847830"/>
              <a:ext cx="1762197" cy="1668"/>
            </a:xfrm>
            <a:custGeom>
              <a:avLst/>
              <a:gdLst>
                <a:gd name="connsiteX0" fmla="*/ 0 w 1762197"/>
                <a:gd name="connsiteY0" fmla="*/ 0 h 1668"/>
                <a:gd name="connsiteX1" fmla="*/ 1762198 w 1762197"/>
                <a:gd name="connsiteY1" fmla="*/ 0 h 1668"/>
              </a:gdLst>
              <a:ahLst/>
              <a:cxnLst>
                <a:cxn ang="0">
                  <a:pos x="connsiteX0" y="connsiteY0"/>
                </a:cxn>
                <a:cxn ang="0">
                  <a:pos x="connsiteX1" y="connsiteY1"/>
                </a:cxn>
              </a:cxnLst>
              <a:rect l="l" t="t" r="r" b="b"/>
              <a:pathLst>
                <a:path w="1762197" h="1668">
                  <a:moveTo>
                    <a:pt x="0" y="0"/>
                  </a:moveTo>
                  <a:lnTo>
                    <a:pt x="1762198" y="0"/>
                  </a:lnTo>
                </a:path>
              </a:pathLst>
            </a:custGeom>
            <a:noFill/>
            <a:ln w="7696" cap="rnd">
              <a:solidFill>
                <a:srgbClr val="000000"/>
              </a:solidFill>
              <a:prstDash val="solid"/>
              <a:round/>
            </a:ln>
          </p:spPr>
          <p:txBody>
            <a:bodyPr rtlCol="0" anchor="ctr"/>
            <a:lstStyle/>
            <a:p>
              <a:endParaRPr lang="de-DE"/>
            </a:p>
          </p:txBody>
        </p:sp>
        <p:sp>
          <p:nvSpPr>
            <p:cNvPr id="17" name="Freihandform: Form 16">
              <a:extLst>
                <a:ext uri="{FF2B5EF4-FFF2-40B4-BE49-F238E27FC236}">
                  <a16:creationId xmlns:a16="http://schemas.microsoft.com/office/drawing/2014/main" id="{2032D156-B8D7-ADC7-D8A1-6BB1CCC8D4C0}"/>
                </a:ext>
              </a:extLst>
            </p:cNvPr>
            <p:cNvSpPr/>
            <p:nvPr/>
          </p:nvSpPr>
          <p:spPr>
            <a:xfrm>
              <a:off x="6853271" y="2131246"/>
              <a:ext cx="881073" cy="1668"/>
            </a:xfrm>
            <a:custGeom>
              <a:avLst/>
              <a:gdLst>
                <a:gd name="connsiteX0" fmla="*/ 0 w 881073"/>
                <a:gd name="connsiteY0" fmla="*/ 0 h 1668"/>
                <a:gd name="connsiteX1" fmla="*/ 881073 w 881073"/>
                <a:gd name="connsiteY1" fmla="*/ 0 h 1668"/>
              </a:gdLst>
              <a:ahLst/>
              <a:cxnLst>
                <a:cxn ang="0">
                  <a:pos x="connsiteX0" y="connsiteY0"/>
                </a:cxn>
                <a:cxn ang="0">
                  <a:pos x="connsiteX1" y="connsiteY1"/>
                </a:cxn>
              </a:cxnLst>
              <a:rect l="l" t="t" r="r" b="b"/>
              <a:pathLst>
                <a:path w="881073" h="1668">
                  <a:moveTo>
                    <a:pt x="0" y="0"/>
                  </a:moveTo>
                  <a:lnTo>
                    <a:pt x="881073" y="0"/>
                  </a:lnTo>
                </a:path>
              </a:pathLst>
            </a:custGeom>
            <a:noFill/>
            <a:ln w="7696" cap="rnd">
              <a:solidFill>
                <a:srgbClr val="000000"/>
              </a:solidFill>
              <a:prstDash val="solid"/>
              <a:round/>
            </a:ln>
          </p:spPr>
          <p:txBody>
            <a:bodyPr rtlCol="0" anchor="ctr"/>
            <a:lstStyle/>
            <a:p>
              <a:endParaRPr lang="de-DE"/>
            </a:p>
          </p:txBody>
        </p:sp>
        <p:sp>
          <p:nvSpPr>
            <p:cNvPr id="18" name="Freihandform: Form 17">
              <a:extLst>
                <a:ext uri="{FF2B5EF4-FFF2-40B4-BE49-F238E27FC236}">
                  <a16:creationId xmlns:a16="http://schemas.microsoft.com/office/drawing/2014/main" id="{DA09F7D5-F6DA-AEED-63C5-B5D135068482}"/>
                </a:ext>
              </a:extLst>
            </p:cNvPr>
            <p:cNvSpPr/>
            <p:nvPr/>
          </p:nvSpPr>
          <p:spPr>
            <a:xfrm>
              <a:off x="6853271" y="3847830"/>
              <a:ext cx="881073" cy="1668"/>
            </a:xfrm>
            <a:custGeom>
              <a:avLst/>
              <a:gdLst>
                <a:gd name="connsiteX0" fmla="*/ 0 w 881073"/>
                <a:gd name="connsiteY0" fmla="*/ 0 h 1668"/>
                <a:gd name="connsiteX1" fmla="*/ 881073 w 881073"/>
                <a:gd name="connsiteY1" fmla="*/ 0 h 1668"/>
              </a:gdLst>
              <a:ahLst/>
              <a:cxnLst>
                <a:cxn ang="0">
                  <a:pos x="connsiteX0" y="connsiteY0"/>
                </a:cxn>
                <a:cxn ang="0">
                  <a:pos x="connsiteX1" y="connsiteY1"/>
                </a:cxn>
              </a:cxnLst>
              <a:rect l="l" t="t" r="r" b="b"/>
              <a:pathLst>
                <a:path w="881073" h="1668">
                  <a:moveTo>
                    <a:pt x="0" y="0"/>
                  </a:moveTo>
                  <a:lnTo>
                    <a:pt x="881073" y="0"/>
                  </a:lnTo>
                </a:path>
              </a:pathLst>
            </a:custGeom>
            <a:noFill/>
            <a:ln w="7696" cap="rnd">
              <a:solidFill>
                <a:srgbClr val="000000"/>
              </a:solidFill>
              <a:prstDash val="solid"/>
              <a:round/>
            </a:ln>
          </p:spPr>
          <p:txBody>
            <a:bodyPr rtlCol="0" anchor="ctr"/>
            <a:lstStyle/>
            <a:p>
              <a:endParaRPr lang="de-DE"/>
            </a:p>
          </p:txBody>
        </p:sp>
        <p:sp>
          <p:nvSpPr>
            <p:cNvPr id="19" name="Freihandform: Form 18">
              <a:extLst>
                <a:ext uri="{FF2B5EF4-FFF2-40B4-BE49-F238E27FC236}">
                  <a16:creationId xmlns:a16="http://schemas.microsoft.com/office/drawing/2014/main" id="{F78F5B8D-D270-2234-529A-1B0E91DB9677}"/>
                </a:ext>
              </a:extLst>
            </p:cNvPr>
            <p:cNvSpPr/>
            <p:nvPr/>
          </p:nvSpPr>
          <p:spPr>
            <a:xfrm>
              <a:off x="7569261" y="3150431"/>
              <a:ext cx="330338" cy="1668"/>
            </a:xfrm>
            <a:custGeom>
              <a:avLst/>
              <a:gdLst>
                <a:gd name="connsiteX0" fmla="*/ 0 w 330338"/>
                <a:gd name="connsiteY0" fmla="*/ 0 h 1668"/>
                <a:gd name="connsiteX1" fmla="*/ 330338 w 330338"/>
                <a:gd name="connsiteY1" fmla="*/ 0 h 1668"/>
              </a:gdLst>
              <a:ahLst/>
              <a:cxnLst>
                <a:cxn ang="0">
                  <a:pos x="connsiteX0" y="connsiteY0"/>
                </a:cxn>
                <a:cxn ang="0">
                  <a:pos x="connsiteX1" y="connsiteY1"/>
                </a:cxn>
              </a:cxnLst>
              <a:rect l="l" t="t" r="r" b="b"/>
              <a:pathLst>
                <a:path w="330338" h="1668">
                  <a:moveTo>
                    <a:pt x="0" y="0"/>
                  </a:moveTo>
                  <a:lnTo>
                    <a:pt x="330338" y="0"/>
                  </a:lnTo>
                </a:path>
              </a:pathLst>
            </a:custGeom>
            <a:noFill/>
            <a:ln w="7696" cap="rnd">
              <a:solidFill>
                <a:srgbClr val="000000"/>
              </a:solidFill>
              <a:prstDash val="solid"/>
              <a:round/>
            </a:ln>
          </p:spPr>
          <p:txBody>
            <a:bodyPr rtlCol="0" anchor="ctr"/>
            <a:lstStyle/>
            <a:p>
              <a:endParaRPr lang="de-DE"/>
            </a:p>
          </p:txBody>
        </p:sp>
        <p:sp>
          <p:nvSpPr>
            <p:cNvPr id="20" name="Freihandform: Form 19">
              <a:extLst>
                <a:ext uri="{FF2B5EF4-FFF2-40B4-BE49-F238E27FC236}">
                  <a16:creationId xmlns:a16="http://schemas.microsoft.com/office/drawing/2014/main" id="{A4923156-D291-5415-9DE7-872E21762B0D}"/>
                </a:ext>
              </a:extLst>
            </p:cNvPr>
            <p:cNvSpPr/>
            <p:nvPr/>
          </p:nvSpPr>
          <p:spPr>
            <a:xfrm>
              <a:off x="7569261" y="2828578"/>
              <a:ext cx="330338" cy="1668"/>
            </a:xfrm>
            <a:custGeom>
              <a:avLst/>
              <a:gdLst>
                <a:gd name="connsiteX0" fmla="*/ 0 w 330338"/>
                <a:gd name="connsiteY0" fmla="*/ 0 h 1668"/>
                <a:gd name="connsiteX1" fmla="*/ 330338 w 330338"/>
                <a:gd name="connsiteY1" fmla="*/ 0 h 1668"/>
              </a:gdLst>
              <a:ahLst/>
              <a:cxnLst>
                <a:cxn ang="0">
                  <a:pos x="connsiteX0" y="connsiteY0"/>
                </a:cxn>
                <a:cxn ang="0">
                  <a:pos x="connsiteX1" y="connsiteY1"/>
                </a:cxn>
              </a:cxnLst>
              <a:rect l="l" t="t" r="r" b="b"/>
              <a:pathLst>
                <a:path w="330338" h="1668">
                  <a:moveTo>
                    <a:pt x="0" y="0"/>
                  </a:moveTo>
                  <a:lnTo>
                    <a:pt x="330338" y="0"/>
                  </a:lnTo>
                </a:path>
              </a:pathLst>
            </a:custGeom>
            <a:noFill/>
            <a:ln w="7696" cap="rnd">
              <a:solidFill>
                <a:srgbClr val="000000"/>
              </a:solidFill>
              <a:prstDash val="solid"/>
              <a:round/>
            </a:ln>
          </p:spPr>
          <p:txBody>
            <a:bodyPr rtlCol="0" anchor="ctr"/>
            <a:lstStyle/>
            <a:p>
              <a:endParaRPr lang="de-DE"/>
            </a:p>
          </p:txBody>
        </p:sp>
        <p:sp>
          <p:nvSpPr>
            <p:cNvPr id="21" name="Freihandform: Form 20">
              <a:extLst>
                <a:ext uri="{FF2B5EF4-FFF2-40B4-BE49-F238E27FC236}">
                  <a16:creationId xmlns:a16="http://schemas.microsoft.com/office/drawing/2014/main" id="{3A9922D0-3AD8-956E-8C1E-140CD4612626}"/>
                </a:ext>
              </a:extLst>
            </p:cNvPr>
            <p:cNvSpPr/>
            <p:nvPr/>
          </p:nvSpPr>
          <p:spPr>
            <a:xfrm>
              <a:off x="7569261" y="2828578"/>
              <a:ext cx="165083" cy="321852"/>
            </a:xfrm>
            <a:custGeom>
              <a:avLst/>
              <a:gdLst>
                <a:gd name="connsiteX0" fmla="*/ 0 w 165083"/>
                <a:gd name="connsiteY0" fmla="*/ 321852 h 321852"/>
                <a:gd name="connsiteX1" fmla="*/ 165084 w 165083"/>
                <a:gd name="connsiteY1" fmla="*/ 0 h 321852"/>
              </a:gdLst>
              <a:ahLst/>
              <a:cxnLst>
                <a:cxn ang="0">
                  <a:pos x="connsiteX0" y="connsiteY0"/>
                </a:cxn>
                <a:cxn ang="0">
                  <a:pos x="connsiteX1" y="connsiteY1"/>
                </a:cxn>
              </a:cxnLst>
              <a:rect l="l" t="t" r="r" b="b"/>
              <a:pathLst>
                <a:path w="165083" h="321852">
                  <a:moveTo>
                    <a:pt x="0" y="321852"/>
                  </a:moveTo>
                  <a:lnTo>
                    <a:pt x="165084" y="0"/>
                  </a:lnTo>
                </a:path>
              </a:pathLst>
            </a:custGeom>
            <a:noFill/>
            <a:ln w="7696" cap="rnd">
              <a:solidFill>
                <a:srgbClr val="000000"/>
              </a:solidFill>
              <a:prstDash val="solid"/>
              <a:round/>
            </a:ln>
          </p:spPr>
          <p:txBody>
            <a:bodyPr rtlCol="0" anchor="ctr"/>
            <a:lstStyle/>
            <a:p>
              <a:endParaRPr lang="de-DE"/>
            </a:p>
          </p:txBody>
        </p:sp>
        <p:sp>
          <p:nvSpPr>
            <p:cNvPr id="22" name="Freihandform: Form 21">
              <a:extLst>
                <a:ext uri="{FF2B5EF4-FFF2-40B4-BE49-F238E27FC236}">
                  <a16:creationId xmlns:a16="http://schemas.microsoft.com/office/drawing/2014/main" id="{7523ED2F-BCC5-41BD-2B8D-3F971C350522}"/>
                </a:ext>
              </a:extLst>
            </p:cNvPr>
            <p:cNvSpPr/>
            <p:nvPr/>
          </p:nvSpPr>
          <p:spPr>
            <a:xfrm>
              <a:off x="7734344" y="2828578"/>
              <a:ext cx="165254" cy="321852"/>
            </a:xfrm>
            <a:custGeom>
              <a:avLst/>
              <a:gdLst>
                <a:gd name="connsiteX0" fmla="*/ 165255 w 165254"/>
                <a:gd name="connsiteY0" fmla="*/ 321852 h 321852"/>
                <a:gd name="connsiteX1" fmla="*/ 0 w 165254"/>
                <a:gd name="connsiteY1" fmla="*/ 0 h 321852"/>
              </a:gdLst>
              <a:ahLst/>
              <a:cxnLst>
                <a:cxn ang="0">
                  <a:pos x="connsiteX0" y="connsiteY0"/>
                </a:cxn>
                <a:cxn ang="0">
                  <a:pos x="connsiteX1" y="connsiteY1"/>
                </a:cxn>
              </a:cxnLst>
              <a:rect l="l" t="t" r="r" b="b"/>
              <a:pathLst>
                <a:path w="165254" h="321852">
                  <a:moveTo>
                    <a:pt x="165255" y="321852"/>
                  </a:moveTo>
                  <a:lnTo>
                    <a:pt x="0" y="0"/>
                  </a:lnTo>
                </a:path>
              </a:pathLst>
            </a:custGeom>
            <a:noFill/>
            <a:ln w="7696" cap="rnd">
              <a:solidFill>
                <a:srgbClr val="000000"/>
              </a:solidFill>
              <a:prstDash val="solid"/>
              <a:round/>
            </a:ln>
          </p:spPr>
          <p:txBody>
            <a:bodyPr rtlCol="0" anchor="ctr"/>
            <a:lstStyle/>
            <a:p>
              <a:endParaRPr lang="de-DE"/>
            </a:p>
          </p:txBody>
        </p:sp>
        <p:sp>
          <p:nvSpPr>
            <p:cNvPr id="23" name="Freihandform: Form 22">
              <a:extLst>
                <a:ext uri="{FF2B5EF4-FFF2-40B4-BE49-F238E27FC236}">
                  <a16:creationId xmlns:a16="http://schemas.microsoft.com/office/drawing/2014/main" id="{1CAF4DBC-78FF-AA34-D93A-A78DE5F6295D}"/>
                </a:ext>
              </a:extLst>
            </p:cNvPr>
            <p:cNvSpPr/>
            <p:nvPr/>
          </p:nvSpPr>
          <p:spPr>
            <a:xfrm>
              <a:off x="7734344" y="2131246"/>
              <a:ext cx="1712" cy="1716583"/>
            </a:xfrm>
            <a:custGeom>
              <a:avLst/>
              <a:gdLst>
                <a:gd name="connsiteX0" fmla="*/ 0 w 1712"/>
                <a:gd name="connsiteY0" fmla="*/ 1716584 h 1716583"/>
                <a:gd name="connsiteX1" fmla="*/ 0 w 1712"/>
                <a:gd name="connsiteY1" fmla="*/ 0 h 1716583"/>
              </a:gdLst>
              <a:ahLst/>
              <a:cxnLst>
                <a:cxn ang="0">
                  <a:pos x="connsiteX0" y="connsiteY0"/>
                </a:cxn>
                <a:cxn ang="0">
                  <a:pos x="connsiteX1" y="connsiteY1"/>
                </a:cxn>
              </a:cxnLst>
              <a:rect l="l" t="t" r="r" b="b"/>
              <a:pathLst>
                <a:path w="1712" h="1716583">
                  <a:moveTo>
                    <a:pt x="0" y="1716584"/>
                  </a:moveTo>
                  <a:lnTo>
                    <a:pt x="0" y="0"/>
                  </a:lnTo>
                </a:path>
              </a:pathLst>
            </a:custGeom>
            <a:noFill/>
            <a:ln w="7696" cap="rnd">
              <a:solidFill>
                <a:srgbClr val="000000"/>
              </a:solidFill>
              <a:prstDash val="solid"/>
              <a:round/>
            </a:ln>
          </p:spPr>
          <p:txBody>
            <a:bodyPr rtlCol="0" anchor="ctr"/>
            <a:lstStyle/>
            <a:p>
              <a:endParaRPr lang="de-DE"/>
            </a:p>
          </p:txBody>
        </p:sp>
        <p:sp>
          <p:nvSpPr>
            <p:cNvPr id="24" name="Freihandform: Form 23">
              <a:extLst>
                <a:ext uri="{FF2B5EF4-FFF2-40B4-BE49-F238E27FC236}">
                  <a16:creationId xmlns:a16="http://schemas.microsoft.com/office/drawing/2014/main" id="{406672B3-59D4-D5C9-EDCB-7E08BA047736}"/>
                </a:ext>
              </a:extLst>
            </p:cNvPr>
            <p:cNvSpPr/>
            <p:nvPr/>
          </p:nvSpPr>
          <p:spPr>
            <a:xfrm>
              <a:off x="5779441" y="2131246"/>
              <a:ext cx="192757" cy="1668"/>
            </a:xfrm>
            <a:custGeom>
              <a:avLst/>
              <a:gdLst>
                <a:gd name="connsiteX0" fmla="*/ 0 w 192757"/>
                <a:gd name="connsiteY0" fmla="*/ 0 h 1668"/>
                <a:gd name="connsiteX1" fmla="*/ 192757 w 192757"/>
                <a:gd name="connsiteY1" fmla="*/ 0 h 1668"/>
              </a:gdLst>
              <a:ahLst/>
              <a:cxnLst>
                <a:cxn ang="0">
                  <a:pos x="connsiteX0" y="connsiteY0"/>
                </a:cxn>
                <a:cxn ang="0">
                  <a:pos x="connsiteX1" y="connsiteY1"/>
                </a:cxn>
              </a:cxnLst>
              <a:rect l="l" t="t" r="r" b="b"/>
              <a:pathLst>
                <a:path w="192757" h="1668">
                  <a:moveTo>
                    <a:pt x="0" y="0"/>
                  </a:moveTo>
                  <a:lnTo>
                    <a:pt x="192757" y="0"/>
                  </a:lnTo>
                </a:path>
              </a:pathLst>
            </a:custGeom>
            <a:noFill/>
            <a:ln w="7696" cap="rnd">
              <a:solidFill>
                <a:srgbClr val="000000"/>
              </a:solidFill>
              <a:prstDash val="solid"/>
              <a:round/>
            </a:ln>
          </p:spPr>
          <p:txBody>
            <a:bodyPr rtlCol="0" anchor="ctr"/>
            <a:lstStyle/>
            <a:p>
              <a:endParaRPr lang="de-DE"/>
            </a:p>
          </p:txBody>
        </p:sp>
        <p:sp>
          <p:nvSpPr>
            <p:cNvPr id="25" name="Freihandform: Form 24">
              <a:extLst>
                <a:ext uri="{FF2B5EF4-FFF2-40B4-BE49-F238E27FC236}">
                  <a16:creationId xmlns:a16="http://schemas.microsoft.com/office/drawing/2014/main" id="{BCD748D2-04B9-EB3F-7003-2252CE15D2BE}"/>
                </a:ext>
              </a:extLst>
            </p:cNvPr>
            <p:cNvSpPr/>
            <p:nvPr/>
          </p:nvSpPr>
          <p:spPr>
            <a:xfrm>
              <a:off x="5091074" y="2131246"/>
              <a:ext cx="192740" cy="1668"/>
            </a:xfrm>
            <a:custGeom>
              <a:avLst/>
              <a:gdLst>
                <a:gd name="connsiteX0" fmla="*/ 192740 w 192740"/>
                <a:gd name="connsiteY0" fmla="*/ 0 h 1668"/>
                <a:gd name="connsiteX1" fmla="*/ 0 w 192740"/>
                <a:gd name="connsiteY1" fmla="*/ 0 h 1668"/>
              </a:gdLst>
              <a:ahLst/>
              <a:cxnLst>
                <a:cxn ang="0">
                  <a:pos x="connsiteX0" y="connsiteY0"/>
                </a:cxn>
                <a:cxn ang="0">
                  <a:pos x="connsiteX1" y="connsiteY1"/>
                </a:cxn>
              </a:cxnLst>
              <a:rect l="l" t="t" r="r" b="b"/>
              <a:pathLst>
                <a:path w="192740" h="1668">
                  <a:moveTo>
                    <a:pt x="192740" y="0"/>
                  </a:moveTo>
                  <a:lnTo>
                    <a:pt x="0" y="0"/>
                  </a:lnTo>
                </a:path>
              </a:pathLst>
            </a:custGeom>
            <a:noFill/>
            <a:ln w="7696" cap="rnd">
              <a:solidFill>
                <a:srgbClr val="000000"/>
              </a:solidFill>
              <a:prstDash val="solid"/>
              <a:round/>
            </a:ln>
          </p:spPr>
          <p:txBody>
            <a:bodyPr rtlCol="0" anchor="ctr"/>
            <a:lstStyle/>
            <a:p>
              <a:endParaRPr lang="de-DE"/>
            </a:p>
          </p:txBody>
        </p:sp>
        <p:sp>
          <p:nvSpPr>
            <p:cNvPr id="26" name="Freihandform: Form 25">
              <a:extLst>
                <a:ext uri="{FF2B5EF4-FFF2-40B4-BE49-F238E27FC236}">
                  <a16:creationId xmlns:a16="http://schemas.microsoft.com/office/drawing/2014/main" id="{A91D17A4-3664-D927-6660-466755065709}"/>
                </a:ext>
              </a:extLst>
            </p:cNvPr>
            <p:cNvSpPr/>
            <p:nvPr/>
          </p:nvSpPr>
          <p:spPr>
            <a:xfrm>
              <a:off x="5283814" y="1912075"/>
              <a:ext cx="441615" cy="219171"/>
            </a:xfrm>
            <a:custGeom>
              <a:avLst/>
              <a:gdLst>
                <a:gd name="connsiteX0" fmla="*/ 0 w 441615"/>
                <a:gd name="connsiteY0" fmla="*/ 219171 h 219171"/>
                <a:gd name="connsiteX1" fmla="*/ 441616 w 441615"/>
                <a:gd name="connsiteY1" fmla="*/ 0 h 219171"/>
              </a:gdLst>
              <a:ahLst/>
              <a:cxnLst>
                <a:cxn ang="0">
                  <a:pos x="connsiteX0" y="connsiteY0"/>
                </a:cxn>
                <a:cxn ang="0">
                  <a:pos x="connsiteX1" y="connsiteY1"/>
                </a:cxn>
              </a:cxnLst>
              <a:rect l="l" t="t" r="r" b="b"/>
              <a:pathLst>
                <a:path w="441615" h="219171">
                  <a:moveTo>
                    <a:pt x="0" y="219171"/>
                  </a:moveTo>
                  <a:lnTo>
                    <a:pt x="441616" y="0"/>
                  </a:lnTo>
                </a:path>
              </a:pathLst>
            </a:custGeom>
            <a:noFill/>
            <a:ln w="7696" cap="rnd">
              <a:solidFill>
                <a:srgbClr val="000000"/>
              </a:solidFill>
              <a:prstDash val="solid"/>
              <a:round/>
            </a:ln>
          </p:spPr>
          <p:txBody>
            <a:bodyPr rtlCol="0" anchor="ctr"/>
            <a:lstStyle/>
            <a:p>
              <a:endParaRPr lang="de-DE"/>
            </a:p>
          </p:txBody>
        </p:sp>
        <p:sp>
          <p:nvSpPr>
            <p:cNvPr id="27" name="Freihandform: Form 26">
              <a:extLst>
                <a:ext uri="{FF2B5EF4-FFF2-40B4-BE49-F238E27FC236}">
                  <a16:creationId xmlns:a16="http://schemas.microsoft.com/office/drawing/2014/main" id="{5C0AA311-C18D-FA31-B24F-E64294E18D09}"/>
                </a:ext>
              </a:extLst>
            </p:cNvPr>
            <p:cNvSpPr/>
            <p:nvPr/>
          </p:nvSpPr>
          <p:spPr>
            <a:xfrm>
              <a:off x="6577904" y="2131246"/>
              <a:ext cx="275367" cy="1668"/>
            </a:xfrm>
            <a:custGeom>
              <a:avLst/>
              <a:gdLst>
                <a:gd name="connsiteX0" fmla="*/ 0 w 275367"/>
                <a:gd name="connsiteY0" fmla="*/ 0 h 1668"/>
                <a:gd name="connsiteX1" fmla="*/ 275368 w 275367"/>
                <a:gd name="connsiteY1" fmla="*/ 0 h 1668"/>
              </a:gdLst>
              <a:ahLst/>
              <a:cxnLst>
                <a:cxn ang="0">
                  <a:pos x="connsiteX0" y="connsiteY0"/>
                </a:cxn>
                <a:cxn ang="0">
                  <a:pos x="connsiteX1" y="connsiteY1"/>
                </a:cxn>
              </a:cxnLst>
              <a:rect l="l" t="t" r="r" b="b"/>
              <a:pathLst>
                <a:path w="275367" h="1668">
                  <a:moveTo>
                    <a:pt x="0" y="0"/>
                  </a:moveTo>
                  <a:lnTo>
                    <a:pt x="275368" y="0"/>
                  </a:lnTo>
                </a:path>
              </a:pathLst>
            </a:custGeom>
            <a:noFill/>
            <a:ln w="7696" cap="rnd">
              <a:solidFill>
                <a:srgbClr val="000000"/>
              </a:solidFill>
              <a:prstDash val="solid"/>
              <a:round/>
            </a:ln>
          </p:spPr>
          <p:txBody>
            <a:bodyPr rtlCol="0" anchor="ctr"/>
            <a:lstStyle/>
            <a:p>
              <a:endParaRPr lang="de-DE"/>
            </a:p>
          </p:txBody>
        </p:sp>
        <p:sp>
          <p:nvSpPr>
            <p:cNvPr id="28" name="Freihandform: Form 27">
              <a:extLst>
                <a:ext uri="{FF2B5EF4-FFF2-40B4-BE49-F238E27FC236}">
                  <a16:creationId xmlns:a16="http://schemas.microsoft.com/office/drawing/2014/main" id="{1601C038-45CA-2A8B-4E83-09118DCB056F}"/>
                </a:ext>
              </a:extLst>
            </p:cNvPr>
            <p:cNvSpPr/>
            <p:nvPr/>
          </p:nvSpPr>
          <p:spPr>
            <a:xfrm>
              <a:off x="5972198" y="2131246"/>
              <a:ext cx="275350" cy="1668"/>
            </a:xfrm>
            <a:custGeom>
              <a:avLst/>
              <a:gdLst>
                <a:gd name="connsiteX0" fmla="*/ 275350 w 275350"/>
                <a:gd name="connsiteY0" fmla="*/ 0 h 1668"/>
                <a:gd name="connsiteX1" fmla="*/ 0 w 275350"/>
                <a:gd name="connsiteY1" fmla="*/ 0 h 1668"/>
              </a:gdLst>
              <a:ahLst/>
              <a:cxnLst>
                <a:cxn ang="0">
                  <a:pos x="connsiteX0" y="connsiteY0"/>
                </a:cxn>
                <a:cxn ang="0">
                  <a:pos x="connsiteX1" y="connsiteY1"/>
                </a:cxn>
              </a:cxnLst>
              <a:rect l="l" t="t" r="r" b="b"/>
              <a:pathLst>
                <a:path w="275350" h="1668">
                  <a:moveTo>
                    <a:pt x="275350" y="0"/>
                  </a:moveTo>
                  <a:lnTo>
                    <a:pt x="0" y="0"/>
                  </a:lnTo>
                </a:path>
              </a:pathLst>
            </a:custGeom>
            <a:noFill/>
            <a:ln w="7696" cap="rnd">
              <a:solidFill>
                <a:srgbClr val="000000"/>
              </a:solidFill>
              <a:prstDash val="solid"/>
              <a:round/>
            </a:ln>
          </p:spPr>
          <p:txBody>
            <a:bodyPr rtlCol="0" anchor="ctr"/>
            <a:lstStyle/>
            <a:p>
              <a:endParaRPr lang="de-DE"/>
            </a:p>
          </p:txBody>
        </p:sp>
        <p:sp>
          <p:nvSpPr>
            <p:cNvPr id="29" name="Freihandform: Form 28">
              <a:extLst>
                <a:ext uri="{FF2B5EF4-FFF2-40B4-BE49-F238E27FC236}">
                  <a16:creationId xmlns:a16="http://schemas.microsoft.com/office/drawing/2014/main" id="{D7D23D99-F303-4AA3-9853-0ADE7FB763C3}"/>
                </a:ext>
              </a:extLst>
            </p:cNvPr>
            <p:cNvSpPr/>
            <p:nvPr/>
          </p:nvSpPr>
          <p:spPr>
            <a:xfrm>
              <a:off x="6295926" y="2017451"/>
              <a:ext cx="233685" cy="227590"/>
            </a:xfrm>
            <a:custGeom>
              <a:avLst/>
              <a:gdLst>
                <a:gd name="connsiteX0" fmla="*/ 233686 w 233685"/>
                <a:gd name="connsiteY0" fmla="*/ 0 h 227590"/>
                <a:gd name="connsiteX1" fmla="*/ 0 w 233685"/>
                <a:gd name="connsiteY1" fmla="*/ 227590 h 227590"/>
              </a:gdLst>
              <a:ahLst/>
              <a:cxnLst>
                <a:cxn ang="0">
                  <a:pos x="connsiteX0" y="connsiteY0"/>
                </a:cxn>
                <a:cxn ang="0">
                  <a:pos x="connsiteX1" y="connsiteY1"/>
                </a:cxn>
              </a:cxnLst>
              <a:rect l="l" t="t" r="r" b="b"/>
              <a:pathLst>
                <a:path w="233685" h="227590">
                  <a:moveTo>
                    <a:pt x="233686" y="0"/>
                  </a:moveTo>
                  <a:lnTo>
                    <a:pt x="0" y="227590"/>
                  </a:lnTo>
                </a:path>
              </a:pathLst>
            </a:custGeom>
            <a:noFill/>
            <a:ln w="7696" cap="rnd">
              <a:solidFill>
                <a:srgbClr val="000000"/>
              </a:solidFill>
              <a:prstDash val="solid"/>
              <a:round/>
            </a:ln>
          </p:spPr>
          <p:txBody>
            <a:bodyPr rtlCol="0" anchor="ctr"/>
            <a:lstStyle/>
            <a:p>
              <a:endParaRPr lang="de-DE"/>
            </a:p>
          </p:txBody>
        </p:sp>
        <p:sp>
          <p:nvSpPr>
            <p:cNvPr id="30" name="Freihandform: Form 29">
              <a:extLst>
                <a:ext uri="{FF2B5EF4-FFF2-40B4-BE49-F238E27FC236}">
                  <a16:creationId xmlns:a16="http://schemas.microsoft.com/office/drawing/2014/main" id="{C1213A9E-7B26-665C-FB36-C70FBAA49454}"/>
                </a:ext>
              </a:extLst>
            </p:cNvPr>
            <p:cNvSpPr/>
            <p:nvPr/>
          </p:nvSpPr>
          <p:spPr>
            <a:xfrm>
              <a:off x="6295926" y="2017451"/>
              <a:ext cx="233685" cy="227590"/>
            </a:xfrm>
            <a:custGeom>
              <a:avLst/>
              <a:gdLst>
                <a:gd name="connsiteX0" fmla="*/ 0 w 233685"/>
                <a:gd name="connsiteY0" fmla="*/ 0 h 227590"/>
                <a:gd name="connsiteX1" fmla="*/ 233686 w 233685"/>
                <a:gd name="connsiteY1" fmla="*/ 227590 h 227590"/>
              </a:gdLst>
              <a:ahLst/>
              <a:cxnLst>
                <a:cxn ang="0">
                  <a:pos x="connsiteX0" y="connsiteY0"/>
                </a:cxn>
                <a:cxn ang="0">
                  <a:pos x="connsiteX1" y="connsiteY1"/>
                </a:cxn>
              </a:cxnLst>
              <a:rect l="l" t="t" r="r" b="b"/>
              <a:pathLst>
                <a:path w="233685" h="227590">
                  <a:moveTo>
                    <a:pt x="0" y="0"/>
                  </a:moveTo>
                  <a:lnTo>
                    <a:pt x="233686" y="227590"/>
                  </a:lnTo>
                </a:path>
              </a:pathLst>
            </a:custGeom>
            <a:noFill/>
            <a:ln w="7696" cap="rnd">
              <a:solidFill>
                <a:srgbClr val="000000"/>
              </a:solidFill>
              <a:prstDash val="solid"/>
              <a:round/>
            </a:ln>
          </p:spPr>
          <p:txBody>
            <a:bodyPr rtlCol="0" anchor="ctr"/>
            <a:lstStyle/>
            <a:p>
              <a:endParaRPr lang="de-DE"/>
            </a:p>
          </p:txBody>
        </p:sp>
        <p:sp>
          <p:nvSpPr>
            <p:cNvPr id="31" name="Freihandform: Form 30">
              <a:extLst>
                <a:ext uri="{FF2B5EF4-FFF2-40B4-BE49-F238E27FC236}">
                  <a16:creationId xmlns:a16="http://schemas.microsoft.com/office/drawing/2014/main" id="{A806EB48-319C-BDB6-3B3F-F07E261CB192}"/>
                </a:ext>
              </a:extLst>
            </p:cNvPr>
            <p:cNvSpPr/>
            <p:nvPr/>
          </p:nvSpPr>
          <p:spPr>
            <a:xfrm>
              <a:off x="6853271" y="2131246"/>
              <a:ext cx="1712" cy="554930"/>
            </a:xfrm>
            <a:custGeom>
              <a:avLst/>
              <a:gdLst>
                <a:gd name="connsiteX0" fmla="*/ 0 w 1712"/>
                <a:gd name="connsiteY0" fmla="*/ 554930 h 554930"/>
                <a:gd name="connsiteX1" fmla="*/ 0 w 1712"/>
                <a:gd name="connsiteY1" fmla="*/ 0 h 554930"/>
              </a:gdLst>
              <a:ahLst/>
              <a:cxnLst>
                <a:cxn ang="0">
                  <a:pos x="connsiteX0" y="connsiteY0"/>
                </a:cxn>
                <a:cxn ang="0">
                  <a:pos x="connsiteX1" y="connsiteY1"/>
                </a:cxn>
              </a:cxnLst>
              <a:rect l="l" t="t" r="r" b="b"/>
              <a:pathLst>
                <a:path w="1712" h="554930">
                  <a:moveTo>
                    <a:pt x="0" y="554930"/>
                  </a:moveTo>
                  <a:lnTo>
                    <a:pt x="0" y="0"/>
                  </a:lnTo>
                </a:path>
              </a:pathLst>
            </a:custGeom>
            <a:noFill/>
            <a:ln w="7696" cap="rnd">
              <a:solidFill>
                <a:srgbClr val="000000"/>
              </a:solidFill>
              <a:prstDash val="solid"/>
              <a:round/>
            </a:ln>
          </p:spPr>
          <p:txBody>
            <a:bodyPr rtlCol="0" anchor="ctr"/>
            <a:lstStyle/>
            <a:p>
              <a:endParaRPr lang="de-DE"/>
            </a:p>
          </p:txBody>
        </p:sp>
        <p:sp>
          <p:nvSpPr>
            <p:cNvPr id="32" name="Freihandform: Form 31">
              <a:extLst>
                <a:ext uri="{FF2B5EF4-FFF2-40B4-BE49-F238E27FC236}">
                  <a16:creationId xmlns:a16="http://schemas.microsoft.com/office/drawing/2014/main" id="{8920EE9A-A860-5907-3F9C-3ACD265B2738}"/>
                </a:ext>
              </a:extLst>
            </p:cNvPr>
            <p:cNvSpPr/>
            <p:nvPr/>
          </p:nvSpPr>
          <p:spPr>
            <a:xfrm>
              <a:off x="6853271" y="3292850"/>
              <a:ext cx="1712" cy="554980"/>
            </a:xfrm>
            <a:custGeom>
              <a:avLst/>
              <a:gdLst>
                <a:gd name="connsiteX0" fmla="*/ 0 w 1712"/>
                <a:gd name="connsiteY0" fmla="*/ 0 h 554980"/>
                <a:gd name="connsiteX1" fmla="*/ 0 w 1712"/>
                <a:gd name="connsiteY1" fmla="*/ 554980 h 554980"/>
              </a:gdLst>
              <a:ahLst/>
              <a:cxnLst>
                <a:cxn ang="0">
                  <a:pos x="connsiteX0" y="connsiteY0"/>
                </a:cxn>
                <a:cxn ang="0">
                  <a:pos x="connsiteX1" y="connsiteY1"/>
                </a:cxn>
              </a:cxnLst>
              <a:rect l="l" t="t" r="r" b="b"/>
              <a:pathLst>
                <a:path w="1712" h="554980">
                  <a:moveTo>
                    <a:pt x="0" y="0"/>
                  </a:moveTo>
                  <a:lnTo>
                    <a:pt x="0" y="554980"/>
                  </a:lnTo>
                </a:path>
              </a:pathLst>
            </a:custGeom>
            <a:noFill/>
            <a:ln w="7696" cap="rnd">
              <a:solidFill>
                <a:srgbClr val="000000"/>
              </a:solidFill>
              <a:prstDash val="solid"/>
              <a:round/>
            </a:ln>
          </p:spPr>
          <p:txBody>
            <a:bodyPr rtlCol="0" anchor="ctr"/>
            <a:lstStyle/>
            <a:p>
              <a:endParaRPr lang="de-DE"/>
            </a:p>
          </p:txBody>
        </p:sp>
        <p:sp>
          <p:nvSpPr>
            <p:cNvPr id="33" name="Freihandform: Form 32">
              <a:extLst>
                <a:ext uri="{FF2B5EF4-FFF2-40B4-BE49-F238E27FC236}">
                  <a16:creationId xmlns:a16="http://schemas.microsoft.com/office/drawing/2014/main" id="{104E9F67-32EA-F354-D232-0C94C7BE36CC}"/>
                </a:ext>
              </a:extLst>
            </p:cNvPr>
            <p:cNvSpPr/>
            <p:nvPr/>
          </p:nvSpPr>
          <p:spPr>
            <a:xfrm>
              <a:off x="7073668" y="2686176"/>
              <a:ext cx="1712" cy="606673"/>
            </a:xfrm>
            <a:custGeom>
              <a:avLst/>
              <a:gdLst>
                <a:gd name="connsiteX0" fmla="*/ 0 w 1712"/>
                <a:gd name="connsiteY0" fmla="*/ 606673 h 606673"/>
                <a:gd name="connsiteX1" fmla="*/ 0 w 1712"/>
                <a:gd name="connsiteY1" fmla="*/ 0 h 606673"/>
              </a:gdLst>
              <a:ahLst/>
              <a:cxnLst>
                <a:cxn ang="0">
                  <a:pos x="connsiteX0" y="connsiteY0"/>
                </a:cxn>
                <a:cxn ang="0">
                  <a:pos x="connsiteX1" y="connsiteY1"/>
                </a:cxn>
              </a:cxnLst>
              <a:rect l="l" t="t" r="r" b="b"/>
              <a:pathLst>
                <a:path w="1712" h="606673">
                  <a:moveTo>
                    <a:pt x="0" y="606673"/>
                  </a:moveTo>
                  <a:lnTo>
                    <a:pt x="0" y="0"/>
                  </a:lnTo>
                </a:path>
              </a:pathLst>
            </a:custGeom>
            <a:noFill/>
            <a:ln w="7696" cap="rnd">
              <a:solidFill>
                <a:srgbClr val="000000"/>
              </a:solidFill>
              <a:prstDash val="solid"/>
              <a:round/>
            </a:ln>
          </p:spPr>
          <p:txBody>
            <a:bodyPr rtlCol="0" anchor="ctr"/>
            <a:lstStyle/>
            <a:p>
              <a:endParaRPr lang="de-DE"/>
            </a:p>
          </p:txBody>
        </p:sp>
        <p:sp>
          <p:nvSpPr>
            <p:cNvPr id="34" name="Freihandform: Form 33">
              <a:extLst>
                <a:ext uri="{FF2B5EF4-FFF2-40B4-BE49-F238E27FC236}">
                  <a16:creationId xmlns:a16="http://schemas.microsoft.com/office/drawing/2014/main" id="{83808E6D-A785-3A71-5487-C7189ABDE9D6}"/>
                </a:ext>
              </a:extLst>
            </p:cNvPr>
            <p:cNvSpPr/>
            <p:nvPr/>
          </p:nvSpPr>
          <p:spPr>
            <a:xfrm>
              <a:off x="7922889" y="2888262"/>
              <a:ext cx="176557" cy="124871"/>
            </a:xfrm>
            <a:custGeom>
              <a:avLst/>
              <a:gdLst>
                <a:gd name="connsiteX0" fmla="*/ 0 w 176557"/>
                <a:gd name="connsiteY0" fmla="*/ 0 h 124871"/>
                <a:gd name="connsiteX1" fmla="*/ 176557 w 176557"/>
                <a:gd name="connsiteY1" fmla="*/ 124871 h 124871"/>
              </a:gdLst>
              <a:ahLst/>
              <a:cxnLst>
                <a:cxn ang="0">
                  <a:pos x="connsiteX0" y="connsiteY0"/>
                </a:cxn>
                <a:cxn ang="0">
                  <a:pos x="connsiteX1" y="connsiteY1"/>
                </a:cxn>
              </a:cxnLst>
              <a:rect l="l" t="t" r="r" b="b"/>
              <a:pathLst>
                <a:path w="176557" h="124871">
                  <a:moveTo>
                    <a:pt x="0" y="0"/>
                  </a:moveTo>
                  <a:lnTo>
                    <a:pt x="176557" y="124871"/>
                  </a:lnTo>
                </a:path>
              </a:pathLst>
            </a:custGeom>
            <a:noFill/>
            <a:ln w="7696" cap="rnd">
              <a:solidFill>
                <a:srgbClr val="000000"/>
              </a:solidFill>
              <a:prstDash val="solid"/>
              <a:round/>
            </a:ln>
          </p:spPr>
          <p:txBody>
            <a:bodyPr rtlCol="0" anchor="ctr"/>
            <a:lstStyle/>
            <a:p>
              <a:endParaRPr lang="de-DE"/>
            </a:p>
          </p:txBody>
        </p:sp>
        <p:sp>
          <p:nvSpPr>
            <p:cNvPr id="35" name="Freihandform: Form 34">
              <a:extLst>
                <a:ext uri="{FF2B5EF4-FFF2-40B4-BE49-F238E27FC236}">
                  <a16:creationId xmlns:a16="http://schemas.microsoft.com/office/drawing/2014/main" id="{46138FB2-19A0-DEB2-8E3F-7BC6948C3C20}"/>
                </a:ext>
              </a:extLst>
            </p:cNvPr>
            <p:cNvSpPr/>
            <p:nvPr/>
          </p:nvSpPr>
          <p:spPr>
            <a:xfrm>
              <a:off x="8092596" y="3004025"/>
              <a:ext cx="44182" cy="35579"/>
            </a:xfrm>
            <a:custGeom>
              <a:avLst/>
              <a:gdLst>
                <a:gd name="connsiteX0" fmla="*/ 44182 w 44182"/>
                <a:gd name="connsiteY0" fmla="*/ 35580 h 35579"/>
                <a:gd name="connsiteX1" fmla="*/ 0 w 44182"/>
                <a:gd name="connsiteY1" fmla="*/ 18215 h 35579"/>
                <a:gd name="connsiteX2" fmla="*/ 13700 w 44182"/>
                <a:gd name="connsiteY2" fmla="*/ 0 h 35579"/>
              </a:gdLst>
              <a:ahLst/>
              <a:cxnLst>
                <a:cxn ang="0">
                  <a:pos x="connsiteX0" y="connsiteY0"/>
                </a:cxn>
                <a:cxn ang="0">
                  <a:pos x="connsiteX1" y="connsiteY1"/>
                </a:cxn>
                <a:cxn ang="0">
                  <a:pos x="connsiteX2" y="connsiteY2"/>
                </a:cxn>
              </a:cxnLst>
              <a:rect l="l" t="t" r="r" b="b"/>
              <a:pathLst>
                <a:path w="44182" h="35579">
                  <a:moveTo>
                    <a:pt x="44182" y="35580"/>
                  </a:moveTo>
                  <a:lnTo>
                    <a:pt x="0" y="18215"/>
                  </a:lnTo>
                  <a:lnTo>
                    <a:pt x="13700" y="0"/>
                  </a:lnTo>
                  <a:close/>
                </a:path>
              </a:pathLst>
            </a:custGeom>
            <a:solidFill>
              <a:srgbClr val="000000"/>
            </a:solidFill>
            <a:ln w="1710" cap="sq">
              <a:noFill/>
              <a:prstDash val="solid"/>
              <a:miter/>
            </a:ln>
          </p:spPr>
          <p:txBody>
            <a:bodyPr rtlCol="0" anchor="ctr"/>
            <a:lstStyle/>
            <a:p>
              <a:endParaRPr lang="de-DE"/>
            </a:p>
          </p:txBody>
        </p:sp>
        <p:sp>
          <p:nvSpPr>
            <p:cNvPr id="36" name="Freihandform: Form 35">
              <a:extLst>
                <a:ext uri="{FF2B5EF4-FFF2-40B4-BE49-F238E27FC236}">
                  <a16:creationId xmlns:a16="http://schemas.microsoft.com/office/drawing/2014/main" id="{7404CB4D-91F8-F88B-A09F-CD5A72C9408E}"/>
                </a:ext>
              </a:extLst>
            </p:cNvPr>
            <p:cNvSpPr/>
            <p:nvPr/>
          </p:nvSpPr>
          <p:spPr>
            <a:xfrm>
              <a:off x="7922889" y="3000906"/>
              <a:ext cx="176557" cy="124870"/>
            </a:xfrm>
            <a:custGeom>
              <a:avLst/>
              <a:gdLst>
                <a:gd name="connsiteX0" fmla="*/ 0 w 176557"/>
                <a:gd name="connsiteY0" fmla="*/ 0 h 124870"/>
                <a:gd name="connsiteX1" fmla="*/ 176557 w 176557"/>
                <a:gd name="connsiteY1" fmla="*/ 124871 h 124870"/>
              </a:gdLst>
              <a:ahLst/>
              <a:cxnLst>
                <a:cxn ang="0">
                  <a:pos x="connsiteX0" y="connsiteY0"/>
                </a:cxn>
                <a:cxn ang="0">
                  <a:pos x="connsiteX1" y="connsiteY1"/>
                </a:cxn>
              </a:cxnLst>
              <a:rect l="l" t="t" r="r" b="b"/>
              <a:pathLst>
                <a:path w="176557" h="124870">
                  <a:moveTo>
                    <a:pt x="0" y="0"/>
                  </a:moveTo>
                  <a:lnTo>
                    <a:pt x="176557" y="124871"/>
                  </a:lnTo>
                </a:path>
              </a:pathLst>
            </a:custGeom>
            <a:noFill/>
            <a:ln w="7696" cap="rnd">
              <a:solidFill>
                <a:srgbClr val="000000"/>
              </a:solidFill>
              <a:prstDash val="solid"/>
              <a:round/>
            </a:ln>
          </p:spPr>
          <p:txBody>
            <a:bodyPr rtlCol="0" anchor="ctr"/>
            <a:lstStyle/>
            <a:p>
              <a:endParaRPr lang="de-DE"/>
            </a:p>
          </p:txBody>
        </p:sp>
        <p:sp>
          <p:nvSpPr>
            <p:cNvPr id="37" name="Freihandform: Form 36">
              <a:extLst>
                <a:ext uri="{FF2B5EF4-FFF2-40B4-BE49-F238E27FC236}">
                  <a16:creationId xmlns:a16="http://schemas.microsoft.com/office/drawing/2014/main" id="{BF3535F7-CB1B-E64E-97BF-ABCD9E8E27C4}"/>
                </a:ext>
              </a:extLst>
            </p:cNvPr>
            <p:cNvSpPr/>
            <p:nvPr/>
          </p:nvSpPr>
          <p:spPr>
            <a:xfrm>
              <a:off x="8092596" y="3116669"/>
              <a:ext cx="44182" cy="35579"/>
            </a:xfrm>
            <a:custGeom>
              <a:avLst/>
              <a:gdLst>
                <a:gd name="connsiteX0" fmla="*/ 44182 w 44182"/>
                <a:gd name="connsiteY0" fmla="*/ 35580 h 35579"/>
                <a:gd name="connsiteX1" fmla="*/ 0 w 44182"/>
                <a:gd name="connsiteY1" fmla="*/ 18215 h 35579"/>
                <a:gd name="connsiteX2" fmla="*/ 13700 w 44182"/>
                <a:gd name="connsiteY2" fmla="*/ 0 h 35579"/>
              </a:gdLst>
              <a:ahLst/>
              <a:cxnLst>
                <a:cxn ang="0">
                  <a:pos x="connsiteX0" y="connsiteY0"/>
                </a:cxn>
                <a:cxn ang="0">
                  <a:pos x="connsiteX1" y="connsiteY1"/>
                </a:cxn>
                <a:cxn ang="0">
                  <a:pos x="connsiteX2" y="connsiteY2"/>
                </a:cxn>
              </a:cxnLst>
              <a:rect l="l" t="t" r="r" b="b"/>
              <a:pathLst>
                <a:path w="44182" h="35579">
                  <a:moveTo>
                    <a:pt x="44182" y="35580"/>
                  </a:moveTo>
                  <a:lnTo>
                    <a:pt x="0" y="18215"/>
                  </a:lnTo>
                  <a:lnTo>
                    <a:pt x="13700" y="0"/>
                  </a:lnTo>
                  <a:close/>
                </a:path>
              </a:pathLst>
            </a:custGeom>
            <a:solidFill>
              <a:srgbClr val="000000"/>
            </a:solidFill>
            <a:ln w="1710" cap="sq">
              <a:noFill/>
              <a:prstDash val="solid"/>
              <a:miter/>
            </a:ln>
          </p:spPr>
          <p:txBody>
            <a:bodyPr rtlCol="0" anchor="ctr"/>
            <a:lstStyle/>
            <a:p>
              <a:endParaRPr lang="de-DE"/>
            </a:p>
          </p:txBody>
        </p:sp>
        <p:sp>
          <p:nvSpPr>
            <p:cNvPr id="38" name="Freihandform: Form 37">
              <a:extLst>
                <a:ext uri="{FF2B5EF4-FFF2-40B4-BE49-F238E27FC236}">
                  <a16:creationId xmlns:a16="http://schemas.microsoft.com/office/drawing/2014/main" id="{79F1A4D7-2083-633B-4A51-3D070D259EF5}"/>
                </a:ext>
              </a:extLst>
            </p:cNvPr>
            <p:cNvSpPr/>
            <p:nvPr/>
          </p:nvSpPr>
          <p:spPr>
            <a:xfrm>
              <a:off x="6844709" y="2122906"/>
              <a:ext cx="17124" cy="16680"/>
            </a:xfrm>
            <a:custGeom>
              <a:avLst/>
              <a:gdLst>
                <a:gd name="connsiteX0" fmla="*/ 17125 w 17124"/>
                <a:gd name="connsiteY0" fmla="*/ 8340 h 16680"/>
                <a:gd name="connsiteX1" fmla="*/ 8562 w 17124"/>
                <a:gd name="connsiteY1" fmla="*/ 16681 h 16680"/>
                <a:gd name="connsiteX2" fmla="*/ 0 w 17124"/>
                <a:gd name="connsiteY2" fmla="*/ 8340 h 16680"/>
                <a:gd name="connsiteX3" fmla="*/ 8562 w 17124"/>
                <a:gd name="connsiteY3" fmla="*/ 0 h 16680"/>
                <a:gd name="connsiteX4" fmla="*/ 17125 w 17124"/>
                <a:gd name="connsiteY4" fmla="*/ 8340 h 1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4" h="16680">
                  <a:moveTo>
                    <a:pt x="17125" y="8340"/>
                  </a:moveTo>
                  <a:cubicBezTo>
                    <a:pt x="17125" y="12944"/>
                    <a:pt x="13357" y="16681"/>
                    <a:pt x="8562" y="16681"/>
                  </a:cubicBezTo>
                  <a:cubicBezTo>
                    <a:pt x="3939" y="16681"/>
                    <a:pt x="0" y="12944"/>
                    <a:pt x="0" y="8340"/>
                  </a:cubicBezTo>
                  <a:cubicBezTo>
                    <a:pt x="0" y="3736"/>
                    <a:pt x="3939" y="0"/>
                    <a:pt x="8562" y="0"/>
                  </a:cubicBezTo>
                  <a:cubicBezTo>
                    <a:pt x="13357" y="0"/>
                    <a:pt x="17125" y="3736"/>
                    <a:pt x="17125" y="8340"/>
                  </a:cubicBezTo>
                  <a:close/>
                </a:path>
              </a:pathLst>
            </a:custGeom>
            <a:solidFill>
              <a:srgbClr val="4D4DFF"/>
            </a:solidFill>
            <a:ln w="1710" cap="sq">
              <a:noFill/>
              <a:prstDash val="solid"/>
              <a:miter/>
            </a:ln>
          </p:spPr>
          <p:txBody>
            <a:bodyPr rtlCol="0" anchor="ctr"/>
            <a:lstStyle/>
            <a:p>
              <a:endParaRPr lang="de-DE"/>
            </a:p>
          </p:txBody>
        </p:sp>
        <p:sp>
          <p:nvSpPr>
            <p:cNvPr id="39" name="Freihandform: Form 38">
              <a:extLst>
                <a:ext uri="{FF2B5EF4-FFF2-40B4-BE49-F238E27FC236}">
                  <a16:creationId xmlns:a16="http://schemas.microsoft.com/office/drawing/2014/main" id="{9D0EB857-70E0-6D3B-2D7F-EC0B8110C852}"/>
                </a:ext>
              </a:extLst>
            </p:cNvPr>
            <p:cNvSpPr/>
            <p:nvPr/>
          </p:nvSpPr>
          <p:spPr>
            <a:xfrm>
              <a:off x="6844709" y="2122906"/>
              <a:ext cx="17124" cy="16680"/>
            </a:xfrm>
            <a:custGeom>
              <a:avLst/>
              <a:gdLst>
                <a:gd name="connsiteX0" fmla="*/ 17125 w 17124"/>
                <a:gd name="connsiteY0" fmla="*/ 8340 h 16680"/>
                <a:gd name="connsiteX1" fmla="*/ 8562 w 17124"/>
                <a:gd name="connsiteY1" fmla="*/ 16681 h 16680"/>
                <a:gd name="connsiteX2" fmla="*/ 0 w 17124"/>
                <a:gd name="connsiteY2" fmla="*/ 8340 h 16680"/>
                <a:gd name="connsiteX3" fmla="*/ 8562 w 17124"/>
                <a:gd name="connsiteY3" fmla="*/ 0 h 16680"/>
                <a:gd name="connsiteX4" fmla="*/ 17125 w 17124"/>
                <a:gd name="connsiteY4" fmla="*/ 8340 h 1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4" h="16680">
                  <a:moveTo>
                    <a:pt x="17125" y="8340"/>
                  </a:moveTo>
                  <a:cubicBezTo>
                    <a:pt x="17125" y="12944"/>
                    <a:pt x="13357" y="16681"/>
                    <a:pt x="8562" y="16681"/>
                  </a:cubicBezTo>
                  <a:cubicBezTo>
                    <a:pt x="3939" y="16681"/>
                    <a:pt x="0" y="12944"/>
                    <a:pt x="0" y="8340"/>
                  </a:cubicBezTo>
                  <a:cubicBezTo>
                    <a:pt x="0" y="3736"/>
                    <a:pt x="3939" y="0"/>
                    <a:pt x="8562" y="0"/>
                  </a:cubicBezTo>
                  <a:cubicBezTo>
                    <a:pt x="13357" y="0"/>
                    <a:pt x="17125" y="3736"/>
                    <a:pt x="17125" y="8340"/>
                  </a:cubicBezTo>
                  <a:close/>
                </a:path>
              </a:pathLst>
            </a:custGeom>
            <a:noFill/>
            <a:ln w="1710" cap="rnd">
              <a:solidFill>
                <a:srgbClr val="000000"/>
              </a:solidFill>
              <a:prstDash val="solid"/>
              <a:round/>
            </a:ln>
          </p:spPr>
          <p:txBody>
            <a:bodyPr rtlCol="0" anchor="ctr"/>
            <a:lstStyle/>
            <a:p>
              <a:endParaRPr lang="de-DE"/>
            </a:p>
          </p:txBody>
        </p:sp>
        <p:sp>
          <p:nvSpPr>
            <p:cNvPr id="40" name="Freihandform: Form 39">
              <a:extLst>
                <a:ext uri="{FF2B5EF4-FFF2-40B4-BE49-F238E27FC236}">
                  <a16:creationId xmlns:a16="http://schemas.microsoft.com/office/drawing/2014/main" id="{CEA068D3-CE2A-A5BA-1DEA-4EB51A6F4F39}"/>
                </a:ext>
              </a:extLst>
            </p:cNvPr>
            <p:cNvSpPr/>
            <p:nvPr/>
          </p:nvSpPr>
          <p:spPr>
            <a:xfrm>
              <a:off x="6844709" y="3839489"/>
              <a:ext cx="17124" cy="16680"/>
            </a:xfrm>
            <a:custGeom>
              <a:avLst/>
              <a:gdLst>
                <a:gd name="connsiteX0" fmla="*/ 17125 w 17124"/>
                <a:gd name="connsiteY0" fmla="*/ 8340 h 16680"/>
                <a:gd name="connsiteX1" fmla="*/ 8562 w 17124"/>
                <a:gd name="connsiteY1" fmla="*/ 16681 h 16680"/>
                <a:gd name="connsiteX2" fmla="*/ 0 w 17124"/>
                <a:gd name="connsiteY2" fmla="*/ 8340 h 16680"/>
                <a:gd name="connsiteX3" fmla="*/ 8562 w 17124"/>
                <a:gd name="connsiteY3" fmla="*/ 0 h 16680"/>
                <a:gd name="connsiteX4" fmla="*/ 17125 w 17124"/>
                <a:gd name="connsiteY4" fmla="*/ 8340 h 1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4" h="16680">
                  <a:moveTo>
                    <a:pt x="17125" y="8340"/>
                  </a:moveTo>
                  <a:cubicBezTo>
                    <a:pt x="17125" y="12844"/>
                    <a:pt x="13357" y="16681"/>
                    <a:pt x="8562" y="16681"/>
                  </a:cubicBezTo>
                  <a:cubicBezTo>
                    <a:pt x="3939" y="16681"/>
                    <a:pt x="0" y="12844"/>
                    <a:pt x="0" y="8340"/>
                  </a:cubicBezTo>
                  <a:cubicBezTo>
                    <a:pt x="0" y="3670"/>
                    <a:pt x="3939" y="0"/>
                    <a:pt x="8562" y="0"/>
                  </a:cubicBezTo>
                  <a:cubicBezTo>
                    <a:pt x="13357" y="0"/>
                    <a:pt x="17125" y="3670"/>
                    <a:pt x="17125" y="8340"/>
                  </a:cubicBezTo>
                  <a:close/>
                </a:path>
              </a:pathLst>
            </a:custGeom>
            <a:solidFill>
              <a:srgbClr val="4D4DFF"/>
            </a:solidFill>
            <a:ln w="1710" cap="sq">
              <a:noFill/>
              <a:prstDash val="solid"/>
              <a:miter/>
            </a:ln>
          </p:spPr>
          <p:txBody>
            <a:bodyPr rtlCol="0" anchor="ctr"/>
            <a:lstStyle/>
            <a:p>
              <a:endParaRPr lang="de-DE"/>
            </a:p>
          </p:txBody>
        </p:sp>
        <p:sp>
          <p:nvSpPr>
            <p:cNvPr id="41" name="Freihandform: Form 40">
              <a:extLst>
                <a:ext uri="{FF2B5EF4-FFF2-40B4-BE49-F238E27FC236}">
                  <a16:creationId xmlns:a16="http://schemas.microsoft.com/office/drawing/2014/main" id="{D71D2FE1-C562-6C1F-740A-0F575CAC6124}"/>
                </a:ext>
              </a:extLst>
            </p:cNvPr>
            <p:cNvSpPr/>
            <p:nvPr/>
          </p:nvSpPr>
          <p:spPr>
            <a:xfrm>
              <a:off x="6844709" y="3839489"/>
              <a:ext cx="17124" cy="16680"/>
            </a:xfrm>
            <a:custGeom>
              <a:avLst/>
              <a:gdLst>
                <a:gd name="connsiteX0" fmla="*/ 17125 w 17124"/>
                <a:gd name="connsiteY0" fmla="*/ 8340 h 16680"/>
                <a:gd name="connsiteX1" fmla="*/ 8562 w 17124"/>
                <a:gd name="connsiteY1" fmla="*/ 16681 h 16680"/>
                <a:gd name="connsiteX2" fmla="*/ 0 w 17124"/>
                <a:gd name="connsiteY2" fmla="*/ 8340 h 16680"/>
                <a:gd name="connsiteX3" fmla="*/ 8562 w 17124"/>
                <a:gd name="connsiteY3" fmla="*/ 0 h 16680"/>
                <a:gd name="connsiteX4" fmla="*/ 17125 w 17124"/>
                <a:gd name="connsiteY4" fmla="*/ 8340 h 1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4" h="16680">
                  <a:moveTo>
                    <a:pt x="17125" y="8340"/>
                  </a:moveTo>
                  <a:cubicBezTo>
                    <a:pt x="17125" y="12844"/>
                    <a:pt x="13357" y="16681"/>
                    <a:pt x="8562" y="16681"/>
                  </a:cubicBezTo>
                  <a:cubicBezTo>
                    <a:pt x="3939" y="16681"/>
                    <a:pt x="0" y="12844"/>
                    <a:pt x="0" y="8340"/>
                  </a:cubicBezTo>
                  <a:cubicBezTo>
                    <a:pt x="0" y="3670"/>
                    <a:pt x="3939" y="0"/>
                    <a:pt x="8562" y="0"/>
                  </a:cubicBezTo>
                  <a:cubicBezTo>
                    <a:pt x="13357" y="0"/>
                    <a:pt x="17125" y="3670"/>
                    <a:pt x="17125" y="8340"/>
                  </a:cubicBezTo>
                  <a:close/>
                </a:path>
              </a:pathLst>
            </a:custGeom>
            <a:noFill/>
            <a:ln w="1710" cap="rnd">
              <a:solidFill>
                <a:srgbClr val="000000"/>
              </a:solidFill>
              <a:prstDash val="solid"/>
              <a:round/>
            </a:ln>
          </p:spPr>
          <p:txBody>
            <a:bodyPr rtlCol="0" anchor="ctr"/>
            <a:lstStyle/>
            <a:p>
              <a:endParaRPr lang="de-DE"/>
            </a:p>
          </p:txBody>
        </p:sp>
      </p:grpSp>
      <p:sp>
        <p:nvSpPr>
          <p:cNvPr id="4" name="Textfeld 3">
            <a:extLst>
              <a:ext uri="{FF2B5EF4-FFF2-40B4-BE49-F238E27FC236}">
                <a16:creationId xmlns:a16="http://schemas.microsoft.com/office/drawing/2014/main" id="{5F46AA15-6E17-54C6-F461-DE8FB2CBC0EE}"/>
              </a:ext>
            </a:extLst>
          </p:cNvPr>
          <p:cNvSpPr txBox="1"/>
          <p:nvPr/>
        </p:nvSpPr>
        <p:spPr>
          <a:xfrm>
            <a:off x="5087488" y="4227817"/>
            <a:ext cx="2755602" cy="307777"/>
          </a:xfrm>
          <a:prstGeom prst="rect">
            <a:avLst/>
          </a:prstGeom>
          <a:noFill/>
        </p:spPr>
        <p:txBody>
          <a:bodyPr wrap="square" rtlCol="0">
            <a:spAutoFit/>
          </a:bodyPr>
          <a:lstStyle/>
          <a:p>
            <a:r>
              <a:rPr lang="de-DE" sz="1400"/>
              <a:t>Video zum Experiment im Material</a:t>
            </a:r>
          </a:p>
        </p:txBody>
      </p:sp>
    </p:spTree>
    <p:extLst>
      <p:ext uri="{BB962C8B-B14F-4D97-AF65-F5344CB8AC3E}">
        <p14:creationId xmlns:p14="http://schemas.microsoft.com/office/powerpoint/2010/main" val="2390741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9672DF-70C0-7E31-0F18-F238E5C58446}"/>
              </a:ext>
            </a:extLst>
          </p:cNvPr>
          <p:cNvSpPr>
            <a:spLocks noGrp="1"/>
          </p:cNvSpPr>
          <p:nvPr>
            <p:ph type="title"/>
          </p:nvPr>
        </p:nvSpPr>
        <p:spPr>
          <a:xfrm>
            <a:off x="685800" y="562261"/>
            <a:ext cx="7772400" cy="1143000"/>
          </a:xfrm>
        </p:spPr>
        <p:txBody>
          <a:bodyPr/>
          <a:lstStyle/>
          <a:p>
            <a:r>
              <a:rPr lang="de-DE" dirty="0">
                <a:latin typeface="Calibri"/>
                <a:cs typeface="Calibri"/>
              </a:rPr>
              <a:t>Experiment 2 </a:t>
            </a:r>
            <a:r>
              <a:rPr lang="de-DE" sz="3200" dirty="0">
                <a:latin typeface="Calibri"/>
                <a:cs typeface="Calibri"/>
              </a:rPr>
              <a:t>(z. B. als Übung </a:t>
            </a:r>
            <a:r>
              <a:rPr lang="de-DE" sz="3200" dirty="0" err="1">
                <a:latin typeface="Calibri"/>
                <a:cs typeface="Calibri"/>
              </a:rPr>
              <a:t>pbK</a:t>
            </a:r>
            <a:r>
              <a:rPr lang="de-DE" sz="3200" dirty="0">
                <a:latin typeface="Calibri"/>
                <a:cs typeface="Calibri"/>
              </a:rPr>
              <a:t>)</a:t>
            </a:r>
          </a:p>
        </p:txBody>
      </p:sp>
      <p:pic>
        <p:nvPicPr>
          <p:cNvPr id="4" name="Inhaltsplatzhalter 3">
            <a:extLst>
              <a:ext uri="{FF2B5EF4-FFF2-40B4-BE49-F238E27FC236}">
                <a16:creationId xmlns:a16="http://schemas.microsoft.com/office/drawing/2014/main" id="{7CB85442-A850-7DD6-65A3-3DFC98AE657A}"/>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rcRect t="3192" b="18084"/>
          <a:stretch>
            <a:fillRect/>
          </a:stretch>
        </p:blipFill>
        <p:spPr>
          <a:xfrm>
            <a:off x="4355976" y="1697740"/>
            <a:ext cx="4963433" cy="2396480"/>
          </a:xfrm>
          <a:prstGeom prst="rect">
            <a:avLst/>
          </a:prstGeom>
          <a:noFill/>
          <a:ln>
            <a:noFill/>
            <a:prstDash/>
          </a:ln>
        </p:spPr>
      </p:pic>
      <p:sp>
        <p:nvSpPr>
          <p:cNvPr id="5" name="Textfeld 4">
            <a:extLst>
              <a:ext uri="{FF2B5EF4-FFF2-40B4-BE49-F238E27FC236}">
                <a16:creationId xmlns:a16="http://schemas.microsoft.com/office/drawing/2014/main" id="{6E78CDFD-0C98-ECA9-8CED-D0A38178AF88}"/>
              </a:ext>
            </a:extLst>
          </p:cNvPr>
          <p:cNvSpPr txBox="1"/>
          <p:nvPr/>
        </p:nvSpPr>
        <p:spPr>
          <a:xfrm>
            <a:off x="825398" y="1628800"/>
            <a:ext cx="3960440" cy="1569660"/>
          </a:xfrm>
          <a:prstGeom prst="rect">
            <a:avLst/>
          </a:prstGeom>
          <a:noFill/>
        </p:spPr>
        <p:txBody>
          <a:bodyPr wrap="square" rtlCol="0">
            <a:spAutoFit/>
          </a:bodyPr>
          <a:lstStyle/>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Bestimmung der Energie, die in der Spule enthalten ist.</a:t>
            </a: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Spule ohne Eisenkern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DF59C5EA-B2C0-76BB-92D4-602322352E19}"/>
                  </a:ext>
                </a:extLst>
              </p:cNvPr>
              <p:cNvSpPr txBox="1"/>
              <p:nvPr/>
            </p:nvSpPr>
            <p:spPr>
              <a:xfrm>
                <a:off x="825398" y="3248751"/>
                <a:ext cx="4553044" cy="3046988"/>
              </a:xfrm>
              <a:prstGeom prst="rect">
                <a:avLst/>
              </a:prstGeom>
              <a:noFill/>
            </p:spPr>
            <p:txBody>
              <a:bodyPr wrap="square" rtlCol="0">
                <a:spAutoFit/>
              </a:bodyPr>
              <a:lstStyle/>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quantitative Auswertung</a:t>
                </a:r>
                <a:br>
                  <a:rPr lang="de-DE">
                    <a:latin typeface="Calibri" panose="020F0502020204030204" pitchFamily="34" charset="0"/>
                    <a:cs typeface="Calibri" panose="020F0502020204030204" pitchFamily="34" charset="0"/>
                  </a:rPr>
                </a:br>
                <a:r>
                  <a:rPr lang="de-DE">
                    <a:latin typeface="Calibri" panose="020F0502020204030204" pitchFamily="34" charset="0"/>
                    <a:cs typeface="Calibri" panose="020F0502020204030204" pitchFamily="34" charset="0"/>
                  </a:rPr>
                  <a:t> des Ausschaltens</a:t>
                </a:r>
              </a:p>
              <a:p>
                <a:r>
                  <a:rPr lang="de-DE">
                    <a:latin typeface="Calibri" panose="020F0502020204030204" pitchFamily="34" charset="0"/>
                    <a:cs typeface="Calibri" panose="020F0502020204030204" pitchFamily="34" charset="0"/>
                    <a:sym typeface="Wingdings" panose="05000000000000000000" pitchFamily="2" charset="2"/>
                  </a:rPr>
                  <a:t>         </a:t>
                </a:r>
                <a14:m>
                  <m:oMath xmlns:m="http://schemas.openxmlformats.org/officeDocument/2006/math">
                    <m:r>
                      <a:rPr lang="de-DE" i="1" dirty="0" smtClean="0">
                        <a:latin typeface="Cambria Math" panose="02040503050406030204" pitchFamily="18" charset="0"/>
                        <a:cs typeface="Calibri" panose="020F0502020204030204" pitchFamily="34" charset="0"/>
                        <a:sym typeface="Wingdings" panose="05000000000000000000" pitchFamily="2" charset="2"/>
                      </a:rPr>
                      <m:t>𝑈</m:t>
                    </m:r>
                    <m:r>
                      <a:rPr lang="de-DE" i="1" dirty="0" smtClean="0">
                        <a:latin typeface="Cambria Math" panose="02040503050406030204" pitchFamily="18" charset="0"/>
                        <a:cs typeface="Calibri" panose="020F0502020204030204" pitchFamily="34" charset="0"/>
                        <a:sym typeface="Wingdings" panose="05000000000000000000" pitchFamily="2" charset="2"/>
                      </a:rPr>
                      <m:t>(</m:t>
                    </m:r>
                    <m:r>
                      <a:rPr lang="de-DE" i="1" dirty="0" smtClean="0">
                        <a:latin typeface="Cambria Math" panose="02040503050406030204" pitchFamily="18" charset="0"/>
                        <a:cs typeface="Calibri" panose="020F0502020204030204" pitchFamily="34" charset="0"/>
                        <a:sym typeface="Wingdings" panose="05000000000000000000" pitchFamily="2" charset="2"/>
                      </a:rPr>
                      <m:t>𝑡</m:t>
                    </m:r>
                    <m:r>
                      <a:rPr lang="de-DE" i="1" dirty="0" smtClean="0">
                        <a:latin typeface="Cambria Math" panose="02040503050406030204" pitchFamily="18" charset="0"/>
                        <a:cs typeface="Calibri" panose="020F0502020204030204" pitchFamily="34" charset="0"/>
                        <a:sym typeface="Wingdings" panose="05000000000000000000" pitchFamily="2" charset="2"/>
                      </a:rPr>
                      <m:t>)</m:t>
                    </m:r>
                  </m:oMath>
                </a14:m>
                <a:r>
                  <a:rPr lang="de-DE">
                    <a:latin typeface="Calibri" panose="020F0502020204030204" pitchFamily="34" charset="0"/>
                    <a:cs typeface="Calibri" panose="020F0502020204030204" pitchFamily="34" charset="0"/>
                    <a:sym typeface="Wingdings" panose="05000000000000000000" pitchFamily="2" charset="2"/>
                  </a:rPr>
                  <a:t>, </a:t>
                </a:r>
                <a14:m>
                  <m:oMath xmlns:m="http://schemas.openxmlformats.org/officeDocument/2006/math">
                    <m:r>
                      <a:rPr lang="de-DE" i="1" dirty="0" smtClean="0">
                        <a:latin typeface="Cambria Math" panose="02040503050406030204" pitchFamily="18" charset="0"/>
                        <a:cs typeface="Calibri" panose="020F0502020204030204" pitchFamily="34" charset="0"/>
                        <a:sym typeface="Wingdings" panose="05000000000000000000" pitchFamily="2" charset="2"/>
                      </a:rPr>
                      <m:t>𝐼</m:t>
                    </m:r>
                    <m:r>
                      <a:rPr lang="de-DE" i="1" dirty="0" smtClean="0">
                        <a:latin typeface="Cambria Math" panose="02040503050406030204" pitchFamily="18" charset="0"/>
                        <a:cs typeface="Calibri" panose="020F0502020204030204" pitchFamily="34" charset="0"/>
                        <a:sym typeface="Wingdings" panose="05000000000000000000" pitchFamily="2" charset="2"/>
                      </a:rPr>
                      <m:t>(</m:t>
                    </m:r>
                    <m:r>
                      <a:rPr lang="de-DE" i="1" dirty="0" smtClean="0">
                        <a:latin typeface="Cambria Math" panose="02040503050406030204" pitchFamily="18" charset="0"/>
                        <a:cs typeface="Calibri" panose="020F0502020204030204" pitchFamily="34" charset="0"/>
                        <a:sym typeface="Wingdings" panose="05000000000000000000" pitchFamily="2" charset="2"/>
                      </a:rPr>
                      <m:t>𝑡</m:t>
                    </m:r>
                    <m:r>
                      <a:rPr lang="de-DE" i="1" dirty="0" smtClean="0">
                        <a:latin typeface="Cambria Math" panose="02040503050406030204" pitchFamily="18" charset="0"/>
                        <a:cs typeface="Calibri" panose="020F0502020204030204" pitchFamily="34" charset="0"/>
                        <a:sym typeface="Wingdings" panose="05000000000000000000" pitchFamily="2" charset="2"/>
                      </a:rPr>
                      <m:t>)</m:t>
                    </m:r>
                  </m:oMath>
                </a14:m>
                <a:r>
                  <a:rPr lang="de-DE">
                    <a:latin typeface="Calibri" panose="020F0502020204030204" pitchFamily="34" charset="0"/>
                    <a:cs typeface="Calibri" panose="020F0502020204030204" pitchFamily="34" charset="0"/>
                    <a:sym typeface="Wingdings" panose="05000000000000000000" pitchFamily="2" charset="2"/>
                  </a:rPr>
                  <a:t> mit </a:t>
                </a:r>
                <a:r>
                  <a:rPr lang="de-DE" err="1">
                    <a:latin typeface="Calibri" panose="020F0502020204030204" pitchFamily="34" charset="0"/>
                    <a:cs typeface="Calibri" panose="020F0502020204030204" pitchFamily="34" charset="0"/>
                    <a:sym typeface="Wingdings" panose="05000000000000000000" pitchFamily="2" charset="2"/>
                  </a:rPr>
                  <a:t>Cassy</a:t>
                </a:r>
                <a:br>
                  <a:rPr lang="de-DE">
                    <a:latin typeface="Calibri" panose="020F0502020204030204" pitchFamily="34" charset="0"/>
                    <a:cs typeface="Calibri" panose="020F0502020204030204" pitchFamily="34" charset="0"/>
                    <a:sym typeface="Wingdings" panose="05000000000000000000" pitchFamily="2" charset="2"/>
                  </a:rPr>
                </a:br>
                <a:r>
                  <a:rPr lang="de-DE">
                    <a:latin typeface="Calibri" panose="020F0502020204030204" pitchFamily="34" charset="0"/>
                    <a:cs typeface="Calibri" panose="020F0502020204030204" pitchFamily="34" charset="0"/>
                    <a:sym typeface="Wingdings" panose="05000000000000000000" pitchFamily="2" charset="2"/>
                  </a:rPr>
                  <a:t>     aufnehmen</a:t>
                </a: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sym typeface="Wingdings" panose="05000000000000000000" pitchFamily="2" charset="2"/>
                  </a:rPr>
                  <a:t>typische Zeiten: 5 </a:t>
                </a:r>
                <a:r>
                  <a:rPr lang="de-DE" err="1">
                    <a:latin typeface="Calibri" panose="020F0502020204030204" pitchFamily="34" charset="0"/>
                    <a:cs typeface="Calibri" panose="020F0502020204030204" pitchFamily="34" charset="0"/>
                    <a:sym typeface="Wingdings" panose="05000000000000000000" pitchFamily="2" charset="2"/>
                  </a:rPr>
                  <a:t>ms</a:t>
                </a:r>
                <a:endParaRPr lang="de-DE">
                  <a:latin typeface="Calibri" panose="020F0502020204030204" pitchFamily="34" charset="0"/>
                  <a:cs typeface="Calibri" panose="020F0502020204030204" pitchFamily="34" charset="0"/>
                  <a:sym typeface="Wingdings" panose="05000000000000000000" pitchFamily="2" charset="2"/>
                </a:endParaRP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sym typeface="Wingdings" panose="05000000000000000000" pitchFamily="2" charset="2"/>
                  </a:rPr>
                  <a:t>Flächenbestimmung unter der </a:t>
                </a:r>
                <a14:m>
                  <m:oMath xmlns:m="http://schemas.openxmlformats.org/officeDocument/2006/math">
                    <m:r>
                      <a:rPr lang="de-DE" b="0" i="1" smtClean="0">
                        <a:latin typeface="Cambria Math" panose="02040503050406030204" pitchFamily="18" charset="0"/>
                        <a:cs typeface="Calibri" panose="020F0502020204030204" pitchFamily="34" charset="0"/>
                        <a:sym typeface="Wingdings" panose="05000000000000000000" pitchFamily="2" charset="2"/>
                      </a:rPr>
                      <m:t>𝑃</m:t>
                    </m:r>
                    <m:r>
                      <a:rPr lang="de-DE" b="0" i="1" smtClean="0">
                        <a:latin typeface="Cambria Math" panose="02040503050406030204" pitchFamily="18" charset="0"/>
                        <a:cs typeface="Calibri" panose="020F0502020204030204" pitchFamily="34" charset="0"/>
                        <a:sym typeface="Wingdings" panose="05000000000000000000" pitchFamily="2" charset="2"/>
                      </a:rPr>
                      <m:t>(</m:t>
                    </m:r>
                    <m:r>
                      <a:rPr lang="de-DE" b="0" i="1" smtClean="0">
                        <a:latin typeface="Cambria Math" panose="02040503050406030204" pitchFamily="18" charset="0"/>
                        <a:cs typeface="Calibri" panose="020F0502020204030204" pitchFamily="34" charset="0"/>
                        <a:sym typeface="Wingdings" panose="05000000000000000000" pitchFamily="2" charset="2"/>
                      </a:rPr>
                      <m:t>𝑡</m:t>
                    </m:r>
                    <m:r>
                      <a:rPr lang="de-DE" b="0" i="1" smtClean="0">
                        <a:latin typeface="Cambria Math" panose="02040503050406030204" pitchFamily="18" charset="0"/>
                        <a:cs typeface="Calibri" panose="020F0502020204030204" pitchFamily="34" charset="0"/>
                        <a:sym typeface="Wingdings" panose="05000000000000000000" pitchFamily="2" charset="2"/>
                      </a:rPr>
                      <m:t>)</m:t>
                    </m:r>
                  </m:oMath>
                </a14:m>
                <a:r>
                  <a:rPr lang="de-DE">
                    <a:latin typeface="Calibri" panose="020F0502020204030204" pitchFamily="34" charset="0"/>
                    <a:cs typeface="Calibri" panose="020F0502020204030204" pitchFamily="34" charset="0"/>
                  </a:rPr>
                  <a:t>-Kurve, Erklärvideo vorhanden</a:t>
                </a:r>
              </a:p>
            </p:txBody>
          </p:sp>
        </mc:Choice>
        <mc:Fallback xmlns="">
          <p:sp>
            <p:nvSpPr>
              <p:cNvPr id="6" name="Textfeld 5">
                <a:extLst>
                  <a:ext uri="{FF2B5EF4-FFF2-40B4-BE49-F238E27FC236}">
                    <a16:creationId xmlns:a16="http://schemas.microsoft.com/office/drawing/2014/main" id="{DF59C5EA-B2C0-76BB-92D4-602322352E19}"/>
                  </a:ext>
                </a:extLst>
              </p:cNvPr>
              <p:cNvSpPr txBox="1">
                <a:spLocks noRot="1" noChangeAspect="1" noMove="1" noResize="1" noEditPoints="1" noAdjustHandles="1" noChangeArrowheads="1" noChangeShapeType="1" noTextEdit="1"/>
              </p:cNvSpPr>
              <p:nvPr/>
            </p:nvSpPr>
            <p:spPr>
              <a:xfrm>
                <a:off x="825398" y="3248751"/>
                <a:ext cx="4553044" cy="3046988"/>
              </a:xfrm>
              <a:prstGeom prst="rect">
                <a:avLst/>
              </a:prstGeom>
              <a:blipFill>
                <a:blip r:embed="rId4"/>
                <a:stretch>
                  <a:fillRect l="-1740" t="-1600" b="-3600"/>
                </a:stretch>
              </a:blipFill>
            </p:spPr>
            <p:txBody>
              <a:bodyPr/>
              <a:lstStyle/>
              <a:p>
                <a:r>
                  <a:rPr lang="en-US">
                    <a:noFill/>
                  </a:rPr>
                  <a:t> </a:t>
                </a:r>
              </a:p>
            </p:txBody>
          </p:sp>
        </mc:Fallback>
      </mc:AlternateContent>
      <p:pic>
        <p:nvPicPr>
          <p:cNvPr id="3" name="Grafik 2" descr="Ein Bild, das Text, Monitor, drinnen enthält.&#10;&#10;Automatisch generierte Beschreibung">
            <a:extLst>
              <a:ext uri="{FF2B5EF4-FFF2-40B4-BE49-F238E27FC236}">
                <a16:creationId xmlns:a16="http://schemas.microsoft.com/office/drawing/2014/main" id="{9A90FE6E-755C-8304-B6EE-89868FE9B18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375" t="12150" r="14756" b="14752"/>
          <a:stretch/>
        </p:blipFill>
        <p:spPr bwMode="auto">
          <a:xfrm>
            <a:off x="5258505" y="4163160"/>
            <a:ext cx="2436064" cy="18581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6391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9672DF-70C0-7E31-0F18-F238E5C58446}"/>
              </a:ext>
            </a:extLst>
          </p:cNvPr>
          <p:cNvSpPr>
            <a:spLocks noGrp="1"/>
          </p:cNvSpPr>
          <p:nvPr>
            <p:ph type="title"/>
          </p:nvPr>
        </p:nvSpPr>
        <p:spPr>
          <a:xfrm>
            <a:off x="685800" y="562261"/>
            <a:ext cx="7772400" cy="1143000"/>
          </a:xfrm>
        </p:spPr>
        <p:txBody>
          <a:bodyPr/>
          <a:lstStyle/>
          <a:p>
            <a:r>
              <a:rPr lang="de-DE" dirty="0">
                <a:latin typeface="Calibri"/>
                <a:cs typeface="Calibri"/>
              </a:rPr>
              <a:t>Experiment 3 </a:t>
            </a:r>
            <a:r>
              <a:rPr lang="de-DE" sz="3200" dirty="0">
                <a:latin typeface="Calibri"/>
                <a:cs typeface="Calibri"/>
              </a:rPr>
              <a:t>(z. B. als Übung </a:t>
            </a:r>
            <a:r>
              <a:rPr lang="de-DE" sz="3200" dirty="0" err="1">
                <a:latin typeface="Calibri"/>
                <a:cs typeface="Calibri"/>
              </a:rPr>
              <a:t>pbK</a:t>
            </a:r>
            <a:r>
              <a:rPr lang="de-DE" sz="3200" dirty="0">
                <a:latin typeface="Calibri"/>
                <a:cs typeface="Calibri"/>
              </a:rPr>
              <a:t>)</a:t>
            </a:r>
          </a:p>
        </p:txBody>
      </p:sp>
      <p:pic>
        <p:nvPicPr>
          <p:cNvPr id="4" name="Inhaltsplatzhalter 3">
            <a:extLst>
              <a:ext uri="{FF2B5EF4-FFF2-40B4-BE49-F238E27FC236}">
                <a16:creationId xmlns:a16="http://schemas.microsoft.com/office/drawing/2014/main" id="{7CB85442-A850-7DD6-65A3-3DFC98AE657A}"/>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rcRect t="3192" b="18084"/>
          <a:stretch>
            <a:fillRect/>
          </a:stretch>
        </p:blipFill>
        <p:spPr>
          <a:xfrm>
            <a:off x="4355976" y="1697740"/>
            <a:ext cx="4963433" cy="2396480"/>
          </a:xfrm>
          <a:prstGeom prst="rect">
            <a:avLst/>
          </a:prstGeom>
          <a:noFill/>
          <a:ln>
            <a:noFill/>
            <a:prstDash/>
          </a:ln>
        </p:spPr>
      </p:pic>
      <mc:AlternateContent xmlns:mc="http://schemas.openxmlformats.org/markup-compatibility/2006" xmlns:a14="http://schemas.microsoft.com/office/drawing/2010/main">
        <mc:Choice Requires="a14">
          <p:sp>
            <p:nvSpPr>
              <p:cNvPr id="5" name="Textfeld 4">
                <a:extLst>
                  <a:ext uri="{FF2B5EF4-FFF2-40B4-BE49-F238E27FC236}">
                    <a16:creationId xmlns:a16="http://schemas.microsoft.com/office/drawing/2014/main" id="{6E78CDFD-0C98-ECA9-8CED-D0A38178AF88}"/>
                  </a:ext>
                </a:extLst>
              </p:cNvPr>
              <p:cNvSpPr txBox="1"/>
              <p:nvPr/>
            </p:nvSpPr>
            <p:spPr>
              <a:xfrm>
                <a:off x="827584" y="2037835"/>
                <a:ext cx="3744416" cy="3046988"/>
              </a:xfrm>
              <a:prstGeom prst="rect">
                <a:avLst/>
              </a:prstGeom>
              <a:noFill/>
            </p:spPr>
            <p:txBody>
              <a:bodyPr wrap="square" rtlCol="0">
                <a:spAutoFit/>
              </a:bodyPr>
              <a:lstStyle/>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Zusammenhang zwischen felderzeugender Stromstärke und enthaltener Energie</a:t>
                </a:r>
              </a:p>
              <a:p>
                <a:endParaRPr lang="de-DE">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Arbeitsteilige Gruppenarbeit</a:t>
                </a: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Bestätigung von </a:t>
                </a:r>
                <a14:m>
                  <m:oMath xmlns:m="http://schemas.openxmlformats.org/officeDocument/2006/math">
                    <m:r>
                      <a:rPr lang="de-DE" b="0" i="1" smtClean="0">
                        <a:latin typeface="Cambria Math" panose="02040503050406030204" pitchFamily="18" charset="0"/>
                        <a:cs typeface="Calibri" panose="020F0502020204030204" pitchFamily="34" charset="0"/>
                      </a:rPr>
                      <m:t>𝐸</m:t>
                    </m:r>
                    <m:r>
                      <a:rPr lang="de-DE" b="0" i="1" smtClean="0">
                        <a:latin typeface="Cambria Math" panose="02040503050406030204" pitchFamily="18" charset="0"/>
                        <a:cs typeface="Calibri" panose="020F0502020204030204" pitchFamily="34" charset="0"/>
                      </a:rPr>
                      <m:t> ~ </m:t>
                    </m:r>
                    <m:sSubSup>
                      <m:sSubSupPr>
                        <m:ctrlPr>
                          <a:rPr lang="de-DE" b="0" i="1" smtClean="0">
                            <a:latin typeface="Cambria Math" panose="02040503050406030204" pitchFamily="18" charset="0"/>
                            <a:cs typeface="Calibri" panose="020F0502020204030204" pitchFamily="34" charset="0"/>
                          </a:rPr>
                        </m:ctrlPr>
                      </m:sSubSupPr>
                      <m:e>
                        <m:r>
                          <a:rPr lang="de-DE" b="0" i="1" smtClean="0">
                            <a:latin typeface="Cambria Math" panose="02040503050406030204" pitchFamily="18" charset="0"/>
                            <a:cs typeface="Calibri" panose="020F0502020204030204" pitchFamily="34" charset="0"/>
                          </a:rPr>
                          <m:t>𝐼</m:t>
                        </m:r>
                      </m:e>
                      <m:sub>
                        <m:r>
                          <a:rPr lang="de-DE" b="0" i="1" smtClean="0">
                            <a:latin typeface="Cambria Math" panose="02040503050406030204" pitchFamily="18" charset="0"/>
                            <a:cs typeface="Calibri" panose="020F0502020204030204" pitchFamily="34" charset="0"/>
                          </a:rPr>
                          <m:t>0</m:t>
                        </m:r>
                      </m:sub>
                      <m:sup>
                        <m:r>
                          <a:rPr lang="de-DE" b="0" i="1" smtClean="0">
                            <a:latin typeface="Cambria Math" panose="02040503050406030204" pitchFamily="18" charset="0"/>
                            <a:cs typeface="Calibri" panose="020F0502020204030204" pitchFamily="34" charset="0"/>
                          </a:rPr>
                          <m:t> 2</m:t>
                        </m:r>
                      </m:sup>
                    </m:sSubSup>
                    <m:r>
                      <a:rPr lang="de-DE" b="0" i="1" smtClean="0">
                        <a:latin typeface="Cambria Math" panose="02040503050406030204" pitchFamily="18" charset="0"/>
                        <a:cs typeface="Calibri" panose="020F0502020204030204" pitchFamily="34" charset="0"/>
                      </a:rPr>
                      <m:t> </m:t>
                    </m:r>
                  </m:oMath>
                </a14:m>
                <a:endParaRPr lang="de-DE">
                  <a:latin typeface="Calibri" panose="020F0502020204030204" pitchFamily="34" charset="0"/>
                  <a:cs typeface="Calibri" panose="020F0502020204030204" pitchFamily="34" charset="0"/>
                </a:endParaRPr>
              </a:p>
            </p:txBody>
          </p:sp>
        </mc:Choice>
        <mc:Fallback xmlns="">
          <p:sp>
            <p:nvSpPr>
              <p:cNvPr id="5" name="Textfeld 4">
                <a:extLst>
                  <a:ext uri="{FF2B5EF4-FFF2-40B4-BE49-F238E27FC236}">
                    <a16:creationId xmlns:a16="http://schemas.microsoft.com/office/drawing/2014/main" id="{6E78CDFD-0C98-ECA9-8CED-D0A38178AF88}"/>
                  </a:ext>
                </a:extLst>
              </p:cNvPr>
              <p:cNvSpPr txBox="1">
                <a:spLocks noRot="1" noChangeAspect="1" noMove="1" noResize="1" noEditPoints="1" noAdjustHandles="1" noChangeArrowheads="1" noChangeShapeType="1" noTextEdit="1"/>
              </p:cNvSpPr>
              <p:nvPr/>
            </p:nvSpPr>
            <p:spPr>
              <a:xfrm>
                <a:off x="827584" y="2037835"/>
                <a:ext cx="3744416" cy="3046988"/>
              </a:xfrm>
              <a:prstGeom prst="rect">
                <a:avLst/>
              </a:prstGeom>
              <a:blipFill>
                <a:blip r:embed="rId4"/>
                <a:stretch>
                  <a:fillRect l="-2280" t="-1600" r="-2932" b="-38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feld 2">
                <a:extLst>
                  <a:ext uri="{FF2B5EF4-FFF2-40B4-BE49-F238E27FC236}">
                    <a16:creationId xmlns:a16="http://schemas.microsoft.com/office/drawing/2014/main" id="{29171B3E-CE6D-0AD6-70A4-EE67CDA1A9F1}"/>
                  </a:ext>
                </a:extLst>
              </p:cNvPr>
              <p:cNvSpPr txBox="1"/>
              <p:nvPr/>
            </p:nvSpPr>
            <p:spPr>
              <a:xfrm>
                <a:off x="827584" y="4942238"/>
                <a:ext cx="6336704" cy="1352550"/>
              </a:xfrm>
              <a:prstGeom prst="rect">
                <a:avLst/>
              </a:prstGeom>
              <a:noFill/>
            </p:spPr>
            <p:txBody>
              <a:bodyPr wrap="square" rtlCol="0">
                <a:spAutoFit/>
              </a:bodyPr>
              <a:lstStyle/>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Festlegung von </a:t>
                </a:r>
                <a14:m>
                  <m:oMath xmlns:m="http://schemas.openxmlformats.org/officeDocument/2006/math">
                    <m:r>
                      <a:rPr lang="de-DE" b="0" i="1" smtClean="0">
                        <a:latin typeface="Cambria Math" panose="02040503050406030204" pitchFamily="18" charset="0"/>
                      </a:rPr>
                      <m:t>𝐿</m:t>
                    </m:r>
                  </m:oMath>
                </a14:m>
                <a:r>
                  <a:rPr lang="de-DE">
                    <a:latin typeface="Calibri" panose="020F0502020204030204" pitchFamily="34" charset="0"/>
                    <a:cs typeface="Calibri" panose="020F0502020204030204" pitchFamily="34" charset="0"/>
                  </a:rPr>
                  <a:t> über </a:t>
                </a:r>
                <a14:m>
                  <m:oMath xmlns:m="http://schemas.openxmlformats.org/officeDocument/2006/math">
                    <m:r>
                      <a:rPr lang="de-DE" b="0" i="1" smtClean="0">
                        <a:latin typeface="Cambria Math" panose="02040503050406030204" pitchFamily="18" charset="0"/>
                      </a:rPr>
                      <m:t>𝐸</m:t>
                    </m:r>
                    <m:r>
                      <a:rPr lang="de-DE" b="0" i="1" smtClean="0">
                        <a:latin typeface="Cambria Math" panose="02040503050406030204" pitchFamily="18" charset="0"/>
                      </a:rPr>
                      <m:t>=</m:t>
                    </m:r>
                    <m:f>
                      <m:fPr>
                        <m:ctrlPr>
                          <a:rPr lang="de-DE" b="0" i="1" smtClean="0">
                            <a:latin typeface="Cambria Math" panose="02040503050406030204" pitchFamily="18" charset="0"/>
                          </a:rPr>
                        </m:ctrlPr>
                      </m:fPr>
                      <m:num>
                        <m:r>
                          <a:rPr lang="de-DE" b="0" i="1" smtClean="0">
                            <a:latin typeface="Cambria Math" panose="02040503050406030204" pitchFamily="18" charset="0"/>
                          </a:rPr>
                          <m:t>1</m:t>
                        </m:r>
                      </m:num>
                      <m:den>
                        <m:r>
                          <a:rPr lang="de-DE" b="0" i="1" smtClean="0">
                            <a:latin typeface="Cambria Math" panose="02040503050406030204" pitchFamily="18" charset="0"/>
                          </a:rPr>
                          <m:t>2</m:t>
                        </m:r>
                      </m:den>
                    </m:f>
                    <m:r>
                      <a:rPr lang="de-DE" b="0" i="1" smtClean="0">
                        <a:latin typeface="Cambria Math" panose="02040503050406030204" pitchFamily="18" charset="0"/>
                      </a:rPr>
                      <m:t>⋅</m:t>
                    </m:r>
                    <m:r>
                      <a:rPr lang="de-DE" b="0" i="1" smtClean="0">
                        <a:latin typeface="Cambria Math" panose="02040503050406030204" pitchFamily="18" charset="0"/>
                      </a:rPr>
                      <m:t>𝐿</m:t>
                    </m:r>
                    <m:r>
                      <a:rPr lang="de-DE" b="0" i="1" smtClean="0">
                        <a:latin typeface="Cambria Math" panose="02040503050406030204" pitchFamily="18" charset="0"/>
                      </a:rPr>
                      <m:t>⋅</m:t>
                    </m:r>
                    <m:sSup>
                      <m:sSupPr>
                        <m:ctrlPr>
                          <a:rPr lang="de-DE" b="0" i="1" smtClean="0">
                            <a:latin typeface="Cambria Math" panose="02040503050406030204" pitchFamily="18" charset="0"/>
                          </a:rPr>
                        </m:ctrlPr>
                      </m:sSupPr>
                      <m:e>
                        <m:r>
                          <a:rPr lang="de-DE" b="0" i="1" smtClean="0">
                            <a:latin typeface="Cambria Math" panose="02040503050406030204" pitchFamily="18" charset="0"/>
                          </a:rPr>
                          <m:t>𝐼</m:t>
                        </m:r>
                      </m:e>
                      <m:sup>
                        <m:r>
                          <a:rPr lang="de-DE" b="0" i="1" smtClean="0">
                            <a:latin typeface="Cambria Math" panose="02040503050406030204" pitchFamily="18" charset="0"/>
                          </a:rPr>
                          <m:t>2</m:t>
                        </m:r>
                      </m:sup>
                    </m:sSup>
                  </m:oMath>
                </a14:m>
                <a:r>
                  <a:rPr lang="de-DE">
                    <a:latin typeface="Calibri" panose="020F0502020204030204" pitchFamily="34" charset="0"/>
                    <a:cs typeface="Calibri" panose="020F0502020204030204" pitchFamily="34" charset="0"/>
                  </a:rPr>
                  <a:t> als Bauteileigenschaft</a:t>
                </a:r>
              </a:p>
              <a:p>
                <a:pPr marL="342900" indent="-342900">
                  <a:buFont typeface="Arial" panose="020B0604020202020204" pitchFamily="34" charset="0"/>
                  <a:buChar char="•"/>
                </a:pPr>
                <a:r>
                  <a:rPr lang="de-DE">
                    <a:latin typeface="Calibri" panose="020F0502020204030204" pitchFamily="34" charset="0"/>
                    <a:cs typeface="Calibri" panose="020F0502020204030204" pitchFamily="34" charset="0"/>
                  </a:rPr>
                  <a:t>Vergleich mit dem aufgedruckten Wert</a:t>
                </a:r>
              </a:p>
            </p:txBody>
          </p:sp>
        </mc:Choice>
        <mc:Fallback xmlns="">
          <p:sp>
            <p:nvSpPr>
              <p:cNvPr id="3" name="Textfeld 2">
                <a:extLst>
                  <a:ext uri="{FF2B5EF4-FFF2-40B4-BE49-F238E27FC236}">
                    <a16:creationId xmlns:a16="http://schemas.microsoft.com/office/drawing/2014/main" id="{29171B3E-CE6D-0AD6-70A4-EE67CDA1A9F1}"/>
                  </a:ext>
                </a:extLst>
              </p:cNvPr>
              <p:cNvSpPr txBox="1">
                <a:spLocks noRot="1" noChangeAspect="1" noMove="1" noResize="1" noEditPoints="1" noAdjustHandles="1" noChangeArrowheads="1" noChangeShapeType="1" noTextEdit="1"/>
              </p:cNvSpPr>
              <p:nvPr/>
            </p:nvSpPr>
            <p:spPr>
              <a:xfrm>
                <a:off x="827584" y="4942238"/>
                <a:ext cx="6336704" cy="1352550"/>
              </a:xfrm>
              <a:prstGeom prst="rect">
                <a:avLst/>
              </a:prstGeom>
              <a:blipFill>
                <a:blip r:embed="rId5"/>
                <a:stretch>
                  <a:fillRect l="-1347" b="-9459"/>
                </a:stretch>
              </a:blipFill>
            </p:spPr>
            <p:txBody>
              <a:bodyPr/>
              <a:lstStyle/>
              <a:p>
                <a:r>
                  <a:rPr lang="en-US">
                    <a:noFill/>
                  </a:rPr>
                  <a:t> </a:t>
                </a:r>
              </a:p>
            </p:txBody>
          </p:sp>
        </mc:Fallback>
      </mc:AlternateContent>
    </p:spTree>
    <p:extLst>
      <p:ext uri="{BB962C8B-B14F-4D97-AF65-F5344CB8AC3E}">
        <p14:creationId xmlns:p14="http://schemas.microsoft.com/office/powerpoint/2010/main" val="3515442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9672DF-70C0-7E31-0F18-F238E5C58446}"/>
              </a:ext>
            </a:extLst>
          </p:cNvPr>
          <p:cNvSpPr>
            <a:spLocks noGrp="1"/>
          </p:cNvSpPr>
          <p:nvPr>
            <p:ph type="title"/>
          </p:nvPr>
        </p:nvSpPr>
        <p:spPr>
          <a:xfrm>
            <a:off x="685800" y="562261"/>
            <a:ext cx="7772400" cy="1143000"/>
          </a:xfrm>
        </p:spPr>
        <p:txBody>
          <a:bodyPr/>
          <a:lstStyle/>
          <a:p>
            <a:r>
              <a:rPr lang="de-DE">
                <a:latin typeface="Calibri" panose="020F0502020204030204" pitchFamily="34" charset="0"/>
                <a:cs typeface="Calibri" panose="020F0502020204030204" pitchFamily="34" charset="0"/>
              </a:rPr>
              <a:t>Weitere Möglichkeiten</a:t>
            </a:r>
          </a:p>
        </p:txBody>
      </p:sp>
      <mc:AlternateContent xmlns:mc="http://schemas.openxmlformats.org/markup-compatibility/2006" xmlns:a14="http://schemas.microsoft.com/office/drawing/2010/main">
        <mc:Choice Requires="a14">
          <p:sp>
            <p:nvSpPr>
              <p:cNvPr id="6" name="Inhaltsplatzhalter 5">
                <a:extLst>
                  <a:ext uri="{FF2B5EF4-FFF2-40B4-BE49-F238E27FC236}">
                    <a16:creationId xmlns:a16="http://schemas.microsoft.com/office/drawing/2014/main" id="{72560D56-AC15-8D6F-1E0A-2AAAD2016E55}"/>
                  </a:ext>
                </a:extLst>
              </p:cNvPr>
              <p:cNvSpPr>
                <a:spLocks noGrp="1"/>
              </p:cNvSpPr>
              <p:nvPr>
                <p:ph idx="1"/>
              </p:nvPr>
            </p:nvSpPr>
            <p:spPr>
              <a:xfrm>
                <a:off x="685800" y="1981200"/>
                <a:ext cx="7772400" cy="3824064"/>
              </a:xfrm>
            </p:spPr>
            <p:txBody>
              <a:bodyPr/>
              <a:lstStyle/>
              <a:p>
                <a:r>
                  <a:rPr lang="de-DE" sz="2800">
                    <a:latin typeface="Calibri" panose="020F0502020204030204" pitchFamily="34" charset="0"/>
                    <a:cs typeface="Calibri" panose="020F0502020204030204" pitchFamily="34" charset="0"/>
                  </a:rPr>
                  <a:t>Abhängigkeit der Induktivität </a:t>
                </a:r>
                <a14:m>
                  <m:oMath xmlns:m="http://schemas.openxmlformats.org/officeDocument/2006/math">
                    <m:r>
                      <a:rPr lang="de-DE" sz="2800" b="0" i="1" smtClean="0">
                        <a:latin typeface="Cambria Math" panose="02040503050406030204" pitchFamily="18" charset="0"/>
                      </a:rPr>
                      <m:t>𝐿</m:t>
                    </m:r>
                  </m:oMath>
                </a14:m>
                <a:r>
                  <a:rPr lang="de-DE" sz="2800">
                    <a:latin typeface="Calibri" panose="020F0502020204030204" pitchFamily="34" charset="0"/>
                    <a:cs typeface="Calibri" panose="020F0502020204030204" pitchFamily="34" charset="0"/>
                  </a:rPr>
                  <a:t> von der Windungszahl </a:t>
                </a:r>
                <a14:m>
                  <m:oMath xmlns:m="http://schemas.openxmlformats.org/officeDocument/2006/math">
                    <m:r>
                      <a:rPr lang="de-DE" sz="2800" b="0" i="1" smtClean="0">
                        <a:latin typeface="Cambria Math" panose="02040503050406030204" pitchFamily="18" charset="0"/>
                        <a:cs typeface="Calibri" panose="020F0502020204030204" pitchFamily="34" charset="0"/>
                      </a:rPr>
                      <m:t>𝑛</m:t>
                    </m:r>
                  </m:oMath>
                </a14:m>
                <a:endParaRPr lang="de-DE" sz="2800">
                  <a:latin typeface="Calibri" panose="020F0502020204030204" pitchFamily="34" charset="0"/>
                  <a:cs typeface="Calibri" panose="020F0502020204030204" pitchFamily="34" charset="0"/>
                </a:endParaRPr>
              </a:p>
              <a:p>
                <a:r>
                  <a:rPr lang="de-DE" sz="2800">
                    <a:latin typeface="Calibri" panose="020F0502020204030204" pitchFamily="34" charset="0"/>
                    <a:cs typeface="Calibri" panose="020F0502020204030204" pitchFamily="34" charset="0"/>
                  </a:rPr>
                  <a:t>Betrachtung der Aufdrucke der „üblichen“ Spulen </a:t>
                </a:r>
                <a:r>
                  <a:rPr lang="de-DE" sz="2800">
                    <a:latin typeface="Calibri" panose="020F0502020204030204" pitchFamily="34" charset="0"/>
                    <a:cs typeface="Calibri" panose="020F0502020204030204" pitchFamily="34" charset="0"/>
                    <a:sym typeface="Wingdings" panose="05000000000000000000" pitchFamily="2" charset="2"/>
                  </a:rPr>
                  <a:t> Werte für </a:t>
                </a:r>
                <a14:m>
                  <m:oMath xmlns:m="http://schemas.openxmlformats.org/officeDocument/2006/math">
                    <m:r>
                      <a:rPr lang="de-DE" sz="2800" b="0" i="1" smtClean="0">
                        <a:latin typeface="Cambria Math" panose="02040503050406030204" pitchFamily="18" charset="0"/>
                        <a:sym typeface="Wingdings" panose="05000000000000000000" pitchFamily="2" charset="2"/>
                      </a:rPr>
                      <m:t>𝐿</m:t>
                    </m:r>
                  </m:oMath>
                </a14:m>
                <a:r>
                  <a:rPr lang="de-DE" sz="2800">
                    <a:latin typeface="Calibri" panose="020F0502020204030204" pitchFamily="34" charset="0"/>
                    <a:cs typeface="Calibri" panose="020F0502020204030204" pitchFamily="34" charset="0"/>
                  </a:rPr>
                  <a:t> und </a:t>
                </a:r>
                <a14:m>
                  <m:oMath xmlns:m="http://schemas.openxmlformats.org/officeDocument/2006/math">
                    <m:r>
                      <a:rPr lang="de-DE" sz="2800" b="0" i="1" dirty="0" smtClean="0">
                        <a:latin typeface="Cambria Math" panose="02040503050406030204" pitchFamily="18" charset="0"/>
                        <a:cs typeface="Calibri" panose="020F0502020204030204" pitchFamily="34" charset="0"/>
                      </a:rPr>
                      <m:t>𝑛</m:t>
                    </m:r>
                  </m:oMath>
                </a14:m>
                <a:endParaRPr lang="de-DE" sz="2800">
                  <a:latin typeface="Calibri" panose="020F0502020204030204" pitchFamily="34" charset="0"/>
                  <a:cs typeface="Calibri" panose="020F0502020204030204" pitchFamily="34" charset="0"/>
                </a:endParaRPr>
              </a:p>
              <a:p>
                <a:r>
                  <a:rPr lang="de-DE" sz="2800">
                    <a:latin typeface="Calibri" panose="020F0502020204030204" pitchFamily="34" charset="0"/>
                    <a:cs typeface="Calibri" panose="020F0502020204030204" pitchFamily="34" charset="0"/>
                  </a:rPr>
                  <a:t>weitere Parameter bleiben konstant</a:t>
                </a:r>
              </a:p>
              <a:p>
                <a:r>
                  <a:rPr lang="de-DE" sz="2800">
                    <a:latin typeface="Calibri" panose="020F0502020204030204" pitchFamily="34" charset="0"/>
                    <a:cs typeface="Calibri" panose="020F0502020204030204" pitchFamily="34" charset="0"/>
                  </a:rPr>
                  <a:t>Ergebnis: </a:t>
                </a:r>
                <a14:m>
                  <m:oMath xmlns:m="http://schemas.openxmlformats.org/officeDocument/2006/math">
                    <m:r>
                      <a:rPr lang="de-DE" sz="2800" b="0" i="1" smtClean="0">
                        <a:latin typeface="Cambria Math" panose="02040503050406030204" pitchFamily="18" charset="0"/>
                        <a:cs typeface="Calibri" panose="020F0502020204030204" pitchFamily="34" charset="0"/>
                      </a:rPr>
                      <m:t>𝐿</m:t>
                    </m:r>
                    <m:r>
                      <a:rPr lang="de-DE" sz="2800" b="0" i="1" smtClean="0">
                        <a:latin typeface="Cambria Math" panose="02040503050406030204" pitchFamily="18" charset="0"/>
                        <a:cs typeface="Calibri" panose="020F0502020204030204" pitchFamily="34" charset="0"/>
                      </a:rPr>
                      <m:t> ~ </m:t>
                    </m:r>
                    <m:sSup>
                      <m:sSupPr>
                        <m:ctrlPr>
                          <a:rPr lang="de-DE" sz="2800" b="0" i="1" smtClean="0">
                            <a:latin typeface="Cambria Math" panose="02040503050406030204" pitchFamily="18" charset="0"/>
                            <a:cs typeface="Calibri" panose="020F0502020204030204" pitchFamily="34" charset="0"/>
                          </a:rPr>
                        </m:ctrlPr>
                      </m:sSupPr>
                      <m:e>
                        <m:r>
                          <a:rPr lang="de-DE" sz="2800" b="0" i="1" smtClean="0">
                            <a:latin typeface="Cambria Math" panose="02040503050406030204" pitchFamily="18" charset="0"/>
                            <a:cs typeface="Calibri" panose="020F0502020204030204" pitchFamily="34" charset="0"/>
                          </a:rPr>
                          <m:t>𝑛</m:t>
                        </m:r>
                      </m:e>
                      <m:sup>
                        <m:r>
                          <a:rPr lang="de-DE" sz="2800" b="0" i="1" smtClean="0">
                            <a:latin typeface="Cambria Math" panose="02040503050406030204" pitchFamily="18" charset="0"/>
                            <a:cs typeface="Calibri" panose="020F0502020204030204" pitchFamily="34" charset="0"/>
                          </a:rPr>
                          <m:t>2</m:t>
                        </m:r>
                      </m:sup>
                    </m:sSup>
                  </m:oMath>
                </a14:m>
                <a:endParaRPr lang="de-DE" sz="2800">
                  <a:latin typeface="Calibri" panose="020F0502020204030204" pitchFamily="34" charset="0"/>
                  <a:cs typeface="Calibri" panose="020F0502020204030204" pitchFamily="34" charset="0"/>
                </a:endParaRPr>
              </a:p>
              <a:p>
                <a:pPr marL="0" indent="0">
                  <a:buNone/>
                </a:pPr>
                <a:endParaRPr lang="de-DE" sz="2800">
                  <a:latin typeface="Calibri" panose="020F0502020204030204" pitchFamily="34" charset="0"/>
                  <a:cs typeface="Calibri" panose="020F0502020204030204" pitchFamily="34" charset="0"/>
                </a:endParaRPr>
              </a:p>
            </p:txBody>
          </p:sp>
        </mc:Choice>
        <mc:Fallback xmlns="">
          <p:sp>
            <p:nvSpPr>
              <p:cNvPr id="6" name="Inhaltsplatzhalter 5">
                <a:extLst>
                  <a:ext uri="{FF2B5EF4-FFF2-40B4-BE49-F238E27FC236}">
                    <a16:creationId xmlns:a16="http://schemas.microsoft.com/office/drawing/2014/main" id="{72560D56-AC15-8D6F-1E0A-2AAAD2016E55}"/>
                  </a:ext>
                </a:extLst>
              </p:cNvPr>
              <p:cNvSpPr>
                <a:spLocks noGrp="1" noRot="1" noChangeAspect="1" noMove="1" noResize="1" noEditPoints="1" noAdjustHandles="1" noChangeArrowheads="1" noChangeShapeType="1" noTextEdit="1"/>
              </p:cNvSpPr>
              <p:nvPr>
                <p:ph idx="1"/>
              </p:nvPr>
            </p:nvSpPr>
            <p:spPr>
              <a:xfrm>
                <a:off x="685800" y="1981200"/>
                <a:ext cx="7772400" cy="3824064"/>
              </a:xfrm>
              <a:blipFill>
                <a:blip r:embed="rId2"/>
                <a:stretch>
                  <a:fillRect l="-1647" t="-1754" r="-1569"/>
                </a:stretch>
              </a:blipFill>
            </p:spPr>
            <p:txBody>
              <a:bodyPr/>
              <a:lstStyle/>
              <a:p>
                <a:r>
                  <a:rPr lang="en-US">
                    <a:noFill/>
                  </a:rPr>
                  <a:t> </a:t>
                </a:r>
              </a:p>
            </p:txBody>
          </p:sp>
        </mc:Fallback>
      </mc:AlternateContent>
      <p:pic>
        <p:nvPicPr>
          <p:cNvPr id="7" name="Grafik 6">
            <a:extLst>
              <a:ext uri="{FF2B5EF4-FFF2-40B4-BE49-F238E27FC236}">
                <a16:creationId xmlns:a16="http://schemas.microsoft.com/office/drawing/2014/main" id="{788FDE72-93DA-14CA-691A-161E39E572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666" t="18190" r="21903" b="14246"/>
          <a:stretch/>
        </p:blipFill>
        <p:spPr bwMode="auto">
          <a:xfrm>
            <a:off x="6876256" y="3645024"/>
            <a:ext cx="1656185" cy="1872208"/>
          </a:xfrm>
          <a:prstGeom prst="rect">
            <a:avLst/>
          </a:prstGeom>
          <a:noFill/>
          <a:ln>
            <a:noFill/>
          </a:ln>
        </p:spPr>
      </p:pic>
    </p:spTree>
    <p:extLst>
      <p:ext uri="{BB962C8B-B14F-4D97-AF65-F5344CB8AC3E}">
        <p14:creationId xmlns:p14="http://schemas.microsoft.com/office/powerpoint/2010/main" val="3698876107"/>
      </p:ext>
    </p:extLst>
  </p:cSld>
  <p:clrMapOvr>
    <a:masterClrMapping/>
  </p:clrMapOvr>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Times New Roman"/>
      </a:majorFont>
      <a:minorFont>
        <a:latin typeface="Times New Roman"/>
        <a:ea typeface=""/>
        <a:cs typeface="Times New Roma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Bildschirmpräsentation (4:3)</PresentationFormat>
  <Slides>8</Slides>
  <Notes>1</Notes>
  <HiddenSlides>0</HiddenSlides>
  <ScaleCrop>false</ScaleCrop>
  <HeadingPairs>
    <vt:vector size="4" baseType="variant">
      <vt:variant>
        <vt:lpstr>Design</vt:lpstr>
      </vt:variant>
      <vt:variant>
        <vt:i4>1</vt:i4>
      </vt:variant>
      <vt:variant>
        <vt:lpstr>Folientitel</vt:lpstr>
      </vt:variant>
      <vt:variant>
        <vt:i4>8</vt:i4>
      </vt:variant>
    </vt:vector>
  </HeadingPairs>
  <TitlesOfParts>
    <vt:vector size="9" baseType="lpstr">
      <vt:lpstr>Standarddesign</vt:lpstr>
      <vt:lpstr>PowerPoint-Präsentation</vt:lpstr>
      <vt:lpstr>Ziele aus dem KC</vt:lpstr>
      <vt:lpstr>Wie kann es gehen?</vt:lpstr>
      <vt:lpstr>Selbstinduktion?!</vt:lpstr>
      <vt:lpstr>Experiment 1</vt:lpstr>
      <vt:lpstr>Experiment 2 (z. B. als Übung pbK)</vt:lpstr>
      <vt:lpstr>Experiment 3 (z. B. als Übung pbK)</vt:lpstr>
      <vt:lpstr>Weitere Möglichkeiten</vt:lpstr>
    </vt:vector>
  </TitlesOfParts>
  <Company>Johanneum Lüneburg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Welchen Einfluss haben verschiedene Elemente der Unterrichtsgestaltung auf  den Erfolg von nat.-wiss. Unterricht?</dc:title>
  <dc:creator>Michael Rode</dc:creator>
  <cp:revision>7</cp:revision>
  <dcterms:created xsi:type="dcterms:W3CDTF">2011-10-08T09:18:08Z</dcterms:created>
  <dcterms:modified xsi:type="dcterms:W3CDTF">2023-03-02T16:15:58Z</dcterms:modified>
</cp:coreProperties>
</file>