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F480F-1255-490D-A31D-E5B0F8BBEECB}" v="147" dt="2018-12-29T13:06:21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ger Hannibal" userId="7fd3456b-88aa-425c-a771-73c511684916" providerId="ADAL" clId="{B39F480F-1255-490D-A31D-E5B0F8BBEECB}"/>
    <pc:docChg chg="undo redo custSel addSld delSld modSld">
      <pc:chgData name="Ludger Hannibal" userId="7fd3456b-88aa-425c-a771-73c511684916" providerId="ADAL" clId="{B39F480F-1255-490D-A31D-E5B0F8BBEECB}" dt="2018-12-29T13:07:07.818" v="2809" actId="1076"/>
      <pc:docMkLst>
        <pc:docMk/>
      </pc:docMkLst>
      <pc:sldChg chg="modSp">
        <pc:chgData name="Ludger Hannibal" userId="7fd3456b-88aa-425c-a771-73c511684916" providerId="ADAL" clId="{B39F480F-1255-490D-A31D-E5B0F8BBEECB}" dt="2018-12-29T11:10:07.631" v="146" actId="20577"/>
        <pc:sldMkLst>
          <pc:docMk/>
          <pc:sldMk cId="1629003418" sldId="257"/>
        </pc:sldMkLst>
        <pc:spChg chg="mod">
          <ac:chgData name="Ludger Hannibal" userId="7fd3456b-88aa-425c-a771-73c511684916" providerId="ADAL" clId="{B39F480F-1255-490D-A31D-E5B0F8BBEECB}" dt="2018-12-29T11:10:07.631" v="146" actId="20577"/>
          <ac:spMkLst>
            <pc:docMk/>
            <pc:sldMk cId="1629003418" sldId="257"/>
            <ac:spMk id="3" creationId="{00000000-0000-0000-0000-000000000000}"/>
          </ac:spMkLst>
        </pc:spChg>
        <pc:spChg chg="mod">
          <ac:chgData name="Ludger Hannibal" userId="7fd3456b-88aa-425c-a771-73c511684916" providerId="ADAL" clId="{B39F480F-1255-490D-A31D-E5B0F8BBEECB}" dt="2018-12-29T11:07:36.334" v="31" actId="20577"/>
          <ac:spMkLst>
            <pc:docMk/>
            <pc:sldMk cId="1629003418" sldId="257"/>
            <ac:spMk id="16387" creationId="{89F5FF4C-3F5D-4FD4-9D44-2B5253DE8B7D}"/>
          </ac:spMkLst>
        </pc:spChg>
        <pc:picChg chg="mod modCrop">
          <ac:chgData name="Ludger Hannibal" userId="7fd3456b-88aa-425c-a771-73c511684916" providerId="ADAL" clId="{B39F480F-1255-490D-A31D-E5B0F8BBEECB}" dt="2018-12-29T11:07:40.741" v="32" actId="1076"/>
          <ac:picMkLst>
            <pc:docMk/>
            <pc:sldMk cId="1629003418" sldId="257"/>
            <ac:picMk id="7" creationId="{00000000-0000-0000-0000-000000000000}"/>
          </ac:picMkLst>
        </pc:picChg>
      </pc:sldChg>
      <pc:sldChg chg="modSp">
        <pc:chgData name="Ludger Hannibal" userId="7fd3456b-88aa-425c-a771-73c511684916" providerId="ADAL" clId="{B39F480F-1255-490D-A31D-E5B0F8BBEECB}" dt="2018-12-29T11:12:18.718" v="239" actId="113"/>
        <pc:sldMkLst>
          <pc:docMk/>
          <pc:sldMk cId="3785290871" sldId="259"/>
        </pc:sldMkLst>
        <pc:spChg chg="mod">
          <ac:chgData name="Ludger Hannibal" userId="7fd3456b-88aa-425c-a771-73c511684916" providerId="ADAL" clId="{B39F480F-1255-490D-A31D-E5B0F8BBEECB}" dt="2018-12-29T11:12:18.718" v="239" actId="113"/>
          <ac:spMkLst>
            <pc:docMk/>
            <pc:sldMk cId="3785290871" sldId="259"/>
            <ac:spMk id="4" creationId="{00000000-0000-0000-0000-000000000000}"/>
          </ac:spMkLst>
        </pc:spChg>
        <pc:spChg chg="mod">
          <ac:chgData name="Ludger Hannibal" userId="7fd3456b-88aa-425c-a771-73c511684916" providerId="ADAL" clId="{B39F480F-1255-490D-A31D-E5B0F8BBEECB}" dt="2018-12-29T11:10:42.731" v="163" actId="1076"/>
          <ac:spMkLst>
            <pc:docMk/>
            <pc:sldMk cId="3785290871" sldId="259"/>
            <ac:spMk id="16387" creationId="{89F5FF4C-3F5D-4FD4-9D44-2B5253DE8B7D}"/>
          </ac:spMkLst>
        </pc:spChg>
      </pc:sldChg>
      <pc:sldChg chg="addSp delSp modSp">
        <pc:chgData name="Ludger Hannibal" userId="7fd3456b-88aa-425c-a771-73c511684916" providerId="ADAL" clId="{B39F480F-1255-490D-A31D-E5B0F8BBEECB}" dt="2018-12-29T11:30:37.064" v="290" actId="1076"/>
        <pc:sldMkLst>
          <pc:docMk/>
          <pc:sldMk cId="1096368152" sldId="260"/>
        </pc:sldMkLst>
        <pc:spChg chg="del mod">
          <ac:chgData name="Ludger Hannibal" userId="7fd3456b-88aa-425c-a771-73c511684916" providerId="ADAL" clId="{B39F480F-1255-490D-A31D-E5B0F8BBEECB}" dt="2018-12-29T11:28:52.920" v="244" actId="478"/>
          <ac:spMkLst>
            <pc:docMk/>
            <pc:sldMk cId="1096368152" sldId="260"/>
            <ac:spMk id="3" creationId="{00000000-0000-0000-0000-000000000000}"/>
          </ac:spMkLst>
        </pc:spChg>
        <pc:spChg chg="add mod">
          <ac:chgData name="Ludger Hannibal" userId="7fd3456b-88aa-425c-a771-73c511684916" providerId="ADAL" clId="{B39F480F-1255-490D-A31D-E5B0F8BBEECB}" dt="2018-12-29T11:30:37.064" v="290" actId="1076"/>
          <ac:spMkLst>
            <pc:docMk/>
            <pc:sldMk cId="1096368152" sldId="260"/>
            <ac:spMk id="9" creationId="{926DB7B3-C919-4FB5-BD95-0211515ED920}"/>
          </ac:spMkLst>
        </pc:spChg>
        <pc:picChg chg="add mod">
          <ac:chgData name="Ludger Hannibal" userId="7fd3456b-88aa-425c-a771-73c511684916" providerId="ADAL" clId="{B39F480F-1255-490D-A31D-E5B0F8BBEECB}" dt="2018-12-29T11:29:32.204" v="253" actId="14100"/>
          <ac:picMkLst>
            <pc:docMk/>
            <pc:sldMk cId="1096368152" sldId="260"/>
            <ac:picMk id="4" creationId="{429B2A11-6E89-4CAE-8AE6-F82DEA7C1F89}"/>
          </ac:picMkLst>
        </pc:picChg>
        <pc:picChg chg="add mod">
          <ac:chgData name="Ludger Hannibal" userId="7fd3456b-88aa-425c-a771-73c511684916" providerId="ADAL" clId="{B39F480F-1255-490D-A31D-E5B0F8BBEECB}" dt="2018-12-29T11:29:26.393" v="251" actId="14100"/>
          <ac:picMkLst>
            <pc:docMk/>
            <pc:sldMk cId="1096368152" sldId="260"/>
            <ac:picMk id="6" creationId="{B6D2F70A-4788-4777-9FDB-949DDD0EE1F4}"/>
          </ac:picMkLst>
        </pc:picChg>
        <pc:picChg chg="add mod">
          <ac:chgData name="Ludger Hannibal" userId="7fd3456b-88aa-425c-a771-73c511684916" providerId="ADAL" clId="{B39F480F-1255-490D-A31D-E5B0F8BBEECB}" dt="2018-12-29T11:29:46.437" v="256" actId="14100"/>
          <ac:picMkLst>
            <pc:docMk/>
            <pc:sldMk cId="1096368152" sldId="260"/>
            <ac:picMk id="8" creationId="{A3602370-465A-4E15-8252-94D9EEC262C3}"/>
          </ac:picMkLst>
        </pc:picChg>
      </pc:sldChg>
      <pc:sldChg chg="del">
        <pc:chgData name="Ludger Hannibal" userId="7fd3456b-88aa-425c-a771-73c511684916" providerId="ADAL" clId="{B39F480F-1255-490D-A31D-E5B0F8BBEECB}" dt="2018-12-29T11:31:48.665" v="291" actId="2696"/>
        <pc:sldMkLst>
          <pc:docMk/>
          <pc:sldMk cId="1055561675" sldId="261"/>
        </pc:sldMkLst>
      </pc:sldChg>
      <pc:sldChg chg="addSp delSp modSp">
        <pc:chgData name="Ludger Hannibal" userId="7fd3456b-88aa-425c-a771-73c511684916" providerId="ADAL" clId="{B39F480F-1255-490D-A31D-E5B0F8BBEECB}" dt="2018-12-29T11:37:00.987" v="448" actId="688"/>
        <pc:sldMkLst>
          <pc:docMk/>
          <pc:sldMk cId="1564222149" sldId="262"/>
        </pc:sldMkLst>
        <pc:picChg chg="add mod">
          <ac:chgData name="Ludger Hannibal" userId="7fd3456b-88aa-425c-a771-73c511684916" providerId="ADAL" clId="{B39F480F-1255-490D-A31D-E5B0F8BBEECB}" dt="2018-12-29T11:37:00.987" v="448" actId="688"/>
          <ac:picMkLst>
            <pc:docMk/>
            <pc:sldMk cId="1564222149" sldId="262"/>
            <ac:picMk id="4" creationId="{EFD93B0A-87F8-4065-8AA3-B9A2ECAE6A41}"/>
          </ac:picMkLst>
        </pc:picChg>
        <pc:picChg chg="del mod">
          <ac:chgData name="Ludger Hannibal" userId="7fd3456b-88aa-425c-a771-73c511684916" providerId="ADAL" clId="{B39F480F-1255-490D-A31D-E5B0F8BBEECB}" dt="2018-12-29T11:36:41.366" v="445" actId="478"/>
          <ac:picMkLst>
            <pc:docMk/>
            <pc:sldMk cId="1564222149" sldId="262"/>
            <ac:picMk id="7" creationId="{00000000-0000-0000-0000-000000000000}"/>
          </ac:picMkLst>
        </pc:picChg>
      </pc:sldChg>
      <pc:sldChg chg="addSp delSp modSp">
        <pc:chgData name="Ludger Hannibal" userId="7fd3456b-88aa-425c-a771-73c511684916" providerId="ADAL" clId="{B39F480F-1255-490D-A31D-E5B0F8BBEECB}" dt="2018-12-29T12:57:06.757" v="2567" actId="20577"/>
        <pc:sldMkLst>
          <pc:docMk/>
          <pc:sldMk cId="3429157371" sldId="263"/>
        </pc:sldMkLst>
        <pc:spChg chg="del">
          <ac:chgData name="Ludger Hannibal" userId="7fd3456b-88aa-425c-a771-73c511684916" providerId="ADAL" clId="{B39F480F-1255-490D-A31D-E5B0F8BBEECB}" dt="2018-12-29T11:35:37.788" v="398" actId="478"/>
          <ac:spMkLst>
            <pc:docMk/>
            <pc:sldMk cId="3429157371" sldId="263"/>
            <ac:spMk id="3" creationId="{00000000-0000-0000-0000-000000000000}"/>
          </ac:spMkLst>
        </pc:spChg>
        <pc:spChg chg="add mod">
          <ac:chgData name="Ludger Hannibal" userId="7fd3456b-88aa-425c-a771-73c511684916" providerId="ADAL" clId="{B39F480F-1255-490D-A31D-E5B0F8BBEECB}" dt="2018-12-29T12:57:06.757" v="2567" actId="20577"/>
          <ac:spMkLst>
            <pc:docMk/>
            <pc:sldMk cId="3429157371" sldId="263"/>
            <ac:spMk id="7" creationId="{B1D5C9E9-47DD-4E17-9C45-4AEA73511BFA}"/>
          </ac:spMkLst>
        </pc:spChg>
        <pc:spChg chg="mod">
          <ac:chgData name="Ludger Hannibal" userId="7fd3456b-88aa-425c-a771-73c511684916" providerId="ADAL" clId="{B39F480F-1255-490D-A31D-E5B0F8BBEECB}" dt="2018-12-29T11:38:39.135" v="529" actId="20577"/>
          <ac:spMkLst>
            <pc:docMk/>
            <pc:sldMk cId="3429157371" sldId="263"/>
            <ac:spMk id="12" creationId="{00000000-0000-0000-0000-000000000000}"/>
          </ac:spMkLst>
        </pc:spChg>
        <pc:picChg chg="del">
          <ac:chgData name="Ludger Hannibal" userId="7fd3456b-88aa-425c-a771-73c511684916" providerId="ADAL" clId="{B39F480F-1255-490D-A31D-E5B0F8BBEECB}" dt="2018-12-29T11:32:25.588" v="292" actId="478"/>
          <ac:picMkLst>
            <pc:docMk/>
            <pc:sldMk cId="3429157371" sldId="263"/>
            <ac:picMk id="4" creationId="{00000000-0000-0000-0000-000000000000}"/>
          </ac:picMkLst>
        </pc:picChg>
        <pc:picChg chg="add mod">
          <ac:chgData name="Ludger Hannibal" userId="7fd3456b-88aa-425c-a771-73c511684916" providerId="ADAL" clId="{B39F480F-1255-490D-A31D-E5B0F8BBEECB}" dt="2018-12-29T11:35:33.753" v="397" actId="1076"/>
          <ac:picMkLst>
            <pc:docMk/>
            <pc:sldMk cId="3429157371" sldId="263"/>
            <ac:picMk id="5" creationId="{7138BA40-DB4E-4019-8CC2-FDD83CCA49E2}"/>
          </ac:picMkLst>
        </pc:picChg>
        <pc:picChg chg="del">
          <ac:chgData name="Ludger Hannibal" userId="7fd3456b-88aa-425c-a771-73c511684916" providerId="ADAL" clId="{B39F480F-1255-490D-A31D-E5B0F8BBEECB}" dt="2018-12-29T11:32:27.908" v="293" actId="478"/>
          <ac:picMkLst>
            <pc:docMk/>
            <pc:sldMk cId="3429157371" sldId="263"/>
            <ac:picMk id="6" creationId="{00000000-0000-0000-0000-000000000000}"/>
          </ac:picMkLst>
        </pc:picChg>
        <pc:cxnChg chg="del">
          <ac:chgData name="Ludger Hannibal" userId="7fd3456b-88aa-425c-a771-73c511684916" providerId="ADAL" clId="{B39F480F-1255-490D-A31D-E5B0F8BBEECB}" dt="2018-12-29T11:32:30.268" v="294" actId="478"/>
          <ac:cxnSpMkLst>
            <pc:docMk/>
            <pc:sldMk cId="3429157371" sldId="263"/>
            <ac:cxnSpMk id="8" creationId="{00000000-0000-0000-0000-000000000000}"/>
          </ac:cxnSpMkLst>
        </pc:cxnChg>
        <pc:cxnChg chg="del">
          <ac:chgData name="Ludger Hannibal" userId="7fd3456b-88aa-425c-a771-73c511684916" providerId="ADAL" clId="{B39F480F-1255-490D-A31D-E5B0F8BBEECB}" dt="2018-12-29T11:32:30.268" v="294" actId="478"/>
          <ac:cxnSpMkLst>
            <pc:docMk/>
            <pc:sldMk cId="3429157371" sldId="263"/>
            <ac:cxnSpMk id="13" creationId="{00000000-0000-0000-0000-000000000000}"/>
          </ac:cxnSpMkLst>
        </pc:cxnChg>
        <pc:cxnChg chg="del">
          <ac:chgData name="Ludger Hannibal" userId="7fd3456b-88aa-425c-a771-73c511684916" providerId="ADAL" clId="{B39F480F-1255-490D-A31D-E5B0F8BBEECB}" dt="2018-12-29T11:32:30.268" v="294" actId="478"/>
          <ac:cxnSpMkLst>
            <pc:docMk/>
            <pc:sldMk cId="3429157371" sldId="263"/>
            <ac:cxnSpMk id="14" creationId="{00000000-0000-0000-0000-000000000000}"/>
          </ac:cxnSpMkLst>
        </pc:cxnChg>
        <pc:cxnChg chg="del">
          <ac:chgData name="Ludger Hannibal" userId="7fd3456b-88aa-425c-a771-73c511684916" providerId="ADAL" clId="{B39F480F-1255-490D-A31D-E5B0F8BBEECB}" dt="2018-12-29T11:32:30.268" v="294" actId="478"/>
          <ac:cxnSpMkLst>
            <pc:docMk/>
            <pc:sldMk cId="3429157371" sldId="263"/>
            <ac:cxnSpMk id="16" creationId="{00000000-0000-0000-0000-000000000000}"/>
          </ac:cxnSpMkLst>
        </pc:cxnChg>
        <pc:cxnChg chg="del">
          <ac:chgData name="Ludger Hannibal" userId="7fd3456b-88aa-425c-a771-73c511684916" providerId="ADAL" clId="{B39F480F-1255-490D-A31D-E5B0F8BBEECB}" dt="2018-12-29T11:32:30.268" v="294" actId="478"/>
          <ac:cxnSpMkLst>
            <pc:docMk/>
            <pc:sldMk cId="3429157371" sldId="263"/>
            <ac:cxnSpMk id="17" creationId="{00000000-0000-0000-0000-000000000000}"/>
          </ac:cxnSpMkLst>
        </pc:cxnChg>
      </pc:sldChg>
      <pc:sldChg chg="addSp delSp modSp">
        <pc:chgData name="Ludger Hannibal" userId="7fd3456b-88aa-425c-a771-73c511684916" providerId="ADAL" clId="{B39F480F-1255-490D-A31D-E5B0F8BBEECB}" dt="2018-12-29T11:47:33.149" v="1225" actId="113"/>
        <pc:sldMkLst>
          <pc:docMk/>
          <pc:sldMk cId="2605145815" sldId="265"/>
        </pc:sldMkLst>
        <pc:spChg chg="del mod">
          <ac:chgData name="Ludger Hannibal" userId="7fd3456b-88aa-425c-a771-73c511684916" providerId="ADAL" clId="{B39F480F-1255-490D-A31D-E5B0F8BBEECB}" dt="2018-12-29T11:45:09.904" v="1018" actId="478"/>
          <ac:spMkLst>
            <pc:docMk/>
            <pc:sldMk cId="2605145815" sldId="265"/>
            <ac:spMk id="2" creationId="{00000000-0000-0000-0000-000000000000}"/>
          </ac:spMkLst>
        </pc:spChg>
        <pc:spChg chg="mod">
          <ac:chgData name="Ludger Hannibal" userId="7fd3456b-88aa-425c-a771-73c511684916" providerId="ADAL" clId="{B39F480F-1255-490D-A31D-E5B0F8BBEECB}" dt="2018-12-29T11:47:33.149" v="1225" actId="113"/>
          <ac:spMkLst>
            <pc:docMk/>
            <pc:sldMk cId="2605145815" sldId="265"/>
            <ac:spMk id="3" creationId="{00000000-0000-0000-0000-000000000000}"/>
          </ac:spMkLst>
        </pc:spChg>
        <pc:spChg chg="add mod">
          <ac:chgData name="Ludger Hannibal" userId="7fd3456b-88aa-425c-a771-73c511684916" providerId="ADAL" clId="{B39F480F-1255-490D-A31D-E5B0F8BBEECB}" dt="2018-12-29T11:40:36.972" v="706" actId="20577"/>
          <ac:spMkLst>
            <pc:docMk/>
            <pc:sldMk cId="2605145815" sldId="265"/>
            <ac:spMk id="4" creationId="{5C39AD0D-CCBA-4A13-9870-6D551164C2E1}"/>
          </ac:spMkLst>
        </pc:spChg>
        <pc:spChg chg="del mod">
          <ac:chgData name="Ludger Hannibal" userId="7fd3456b-88aa-425c-a771-73c511684916" providerId="ADAL" clId="{B39F480F-1255-490D-A31D-E5B0F8BBEECB}" dt="2018-12-29T11:42:10.608" v="759" actId="478"/>
          <ac:spMkLst>
            <pc:docMk/>
            <pc:sldMk cId="2605145815" sldId="265"/>
            <ac:spMk id="5" creationId="{00000000-0000-0000-0000-000000000000}"/>
          </ac:spMkLst>
        </pc:spChg>
        <pc:picChg chg="mod">
          <ac:chgData name="Ludger Hannibal" userId="7fd3456b-88aa-425c-a771-73c511684916" providerId="ADAL" clId="{B39F480F-1255-490D-A31D-E5B0F8BBEECB}" dt="2018-12-29T11:41:51.674" v="754" actId="14100"/>
          <ac:picMkLst>
            <pc:docMk/>
            <pc:sldMk cId="2605145815" sldId="265"/>
            <ac:picMk id="2050" creationId="{00000000-0000-0000-0000-000000000000}"/>
          </ac:picMkLst>
        </pc:picChg>
      </pc:sldChg>
      <pc:sldChg chg="delSp modSp">
        <pc:chgData name="Ludger Hannibal" userId="7fd3456b-88aa-425c-a771-73c511684916" providerId="ADAL" clId="{B39F480F-1255-490D-A31D-E5B0F8BBEECB}" dt="2018-12-29T13:04:36.055" v="2704" actId="20577"/>
        <pc:sldMkLst>
          <pc:docMk/>
          <pc:sldMk cId="241511875" sldId="266"/>
        </pc:sldMkLst>
        <pc:spChg chg="mod">
          <ac:chgData name="Ludger Hannibal" userId="7fd3456b-88aa-425c-a771-73c511684916" providerId="ADAL" clId="{B39F480F-1255-490D-A31D-E5B0F8BBEECB}" dt="2018-12-29T13:04:36.055" v="2704" actId="20577"/>
          <ac:spMkLst>
            <pc:docMk/>
            <pc:sldMk cId="241511875" sldId="266"/>
            <ac:spMk id="4" creationId="{00000000-0000-0000-0000-000000000000}"/>
          </ac:spMkLst>
        </pc:spChg>
        <pc:spChg chg="del mod">
          <ac:chgData name="Ludger Hannibal" userId="7fd3456b-88aa-425c-a771-73c511684916" providerId="ADAL" clId="{B39F480F-1255-490D-A31D-E5B0F8BBEECB}" dt="2018-12-29T11:50:25.086" v="1264" actId="478"/>
          <ac:spMkLst>
            <pc:docMk/>
            <pc:sldMk cId="241511875" sldId="266"/>
            <ac:spMk id="6" creationId="{00000000-0000-0000-0000-000000000000}"/>
          </ac:spMkLst>
        </pc:spChg>
        <pc:spChg chg="del">
          <ac:chgData name="Ludger Hannibal" userId="7fd3456b-88aa-425c-a771-73c511684916" providerId="ADAL" clId="{B39F480F-1255-490D-A31D-E5B0F8BBEECB}" dt="2018-12-29T11:54:52.285" v="1543"/>
          <ac:spMkLst>
            <pc:docMk/>
            <pc:sldMk cId="241511875" sldId="266"/>
            <ac:spMk id="12" creationId="{00000000-0000-0000-0000-000000000000}"/>
          </ac:spMkLst>
        </pc:spChg>
        <pc:picChg chg="mod">
          <ac:chgData name="Ludger Hannibal" userId="7fd3456b-88aa-425c-a771-73c511684916" providerId="ADAL" clId="{B39F480F-1255-490D-A31D-E5B0F8BBEECB}" dt="2018-12-29T11:55:13.324" v="1547" actId="14100"/>
          <ac:picMkLst>
            <pc:docMk/>
            <pc:sldMk cId="241511875" sldId="266"/>
            <ac:picMk id="14" creationId="{00000000-0000-0000-0000-000000000000}"/>
          </ac:picMkLst>
        </pc:picChg>
        <pc:picChg chg="del mod">
          <ac:chgData name="Ludger Hannibal" userId="7fd3456b-88aa-425c-a771-73c511684916" providerId="ADAL" clId="{B39F480F-1255-490D-A31D-E5B0F8BBEECB}" dt="2018-12-29T11:52:06.658" v="1372"/>
          <ac:picMkLst>
            <pc:docMk/>
            <pc:sldMk cId="241511875" sldId="266"/>
            <ac:picMk id="3073" creationId="{00000000-0000-0000-0000-000000000000}"/>
          </ac:picMkLst>
        </pc:picChg>
      </pc:sldChg>
      <pc:sldChg chg="addSp modSp">
        <pc:chgData name="Ludger Hannibal" userId="7fd3456b-88aa-425c-a771-73c511684916" providerId="ADAL" clId="{B39F480F-1255-490D-A31D-E5B0F8BBEECB}" dt="2018-12-29T13:05:14.700" v="2729" actId="20577"/>
        <pc:sldMkLst>
          <pc:docMk/>
          <pc:sldMk cId="1348527400" sldId="267"/>
        </pc:sldMkLst>
        <pc:spChg chg="add mod">
          <ac:chgData name="Ludger Hannibal" userId="7fd3456b-88aa-425c-a771-73c511684916" providerId="ADAL" clId="{B39F480F-1255-490D-A31D-E5B0F8BBEECB}" dt="2018-12-29T11:59:13.975" v="1610"/>
          <ac:spMkLst>
            <pc:docMk/>
            <pc:sldMk cId="1348527400" sldId="267"/>
            <ac:spMk id="2" creationId="{A33D6422-B408-4E7C-8A68-F6424880A8CF}"/>
          </ac:spMkLst>
        </pc:spChg>
        <pc:spChg chg="mod">
          <ac:chgData name="Ludger Hannibal" userId="7fd3456b-88aa-425c-a771-73c511684916" providerId="ADAL" clId="{B39F480F-1255-490D-A31D-E5B0F8BBEECB}" dt="2018-12-29T13:05:14.700" v="2729" actId="20577"/>
          <ac:spMkLst>
            <pc:docMk/>
            <pc:sldMk cId="1348527400" sldId="267"/>
            <ac:spMk id="6" creationId="{00000000-0000-0000-0000-000000000000}"/>
          </ac:spMkLst>
        </pc:spChg>
        <pc:spChg chg="add mod">
          <ac:chgData name="Ludger Hannibal" userId="7fd3456b-88aa-425c-a771-73c511684916" providerId="ADAL" clId="{B39F480F-1255-490D-A31D-E5B0F8BBEECB}" dt="2018-12-29T12:00:44.453" v="1674"/>
          <ac:spMkLst>
            <pc:docMk/>
            <pc:sldMk cId="1348527400" sldId="267"/>
            <ac:spMk id="10" creationId="{2960DE21-D2E6-4CAE-AA9B-9C7B1A53F455}"/>
          </ac:spMkLst>
        </pc:spChg>
        <pc:spChg chg="mod">
          <ac:chgData name="Ludger Hannibal" userId="7fd3456b-88aa-425c-a771-73c511684916" providerId="ADAL" clId="{B39F480F-1255-490D-A31D-E5B0F8BBEECB}" dt="2018-12-29T11:55:55.845" v="1556" actId="6549"/>
          <ac:spMkLst>
            <pc:docMk/>
            <pc:sldMk cId="1348527400" sldId="267"/>
            <ac:spMk id="12" creationId="{00000000-0000-0000-0000-000000000000}"/>
          </ac:spMkLst>
        </pc:spChg>
        <pc:picChg chg="add mod">
          <ac:chgData name="Ludger Hannibal" userId="7fd3456b-88aa-425c-a771-73c511684916" providerId="ADAL" clId="{B39F480F-1255-490D-A31D-E5B0F8BBEECB}" dt="2018-12-29T11:58:33.230" v="1607" actId="14100"/>
          <ac:picMkLst>
            <pc:docMk/>
            <pc:sldMk cId="1348527400" sldId="267"/>
            <ac:picMk id="8" creationId="{AFF4F7F3-67C5-43DE-B737-430B2E90D5CD}"/>
          </ac:picMkLst>
        </pc:picChg>
        <pc:picChg chg="mod">
          <ac:chgData name="Ludger Hannibal" userId="7fd3456b-88aa-425c-a771-73c511684916" providerId="ADAL" clId="{B39F480F-1255-490D-A31D-E5B0F8BBEECB}" dt="2018-12-29T11:58:42.398" v="1609" actId="1076"/>
          <ac:picMkLst>
            <pc:docMk/>
            <pc:sldMk cId="1348527400" sldId="267"/>
            <ac:picMk id="9" creationId="{00000000-0000-0000-0000-000000000000}"/>
          </ac:picMkLst>
        </pc:picChg>
      </pc:sldChg>
      <pc:sldChg chg="addSp delSp modSp add">
        <pc:chgData name="Ludger Hannibal" userId="7fd3456b-88aa-425c-a771-73c511684916" providerId="ADAL" clId="{B39F480F-1255-490D-A31D-E5B0F8BBEECB}" dt="2018-12-29T13:07:07.818" v="2809" actId="1076"/>
        <pc:sldMkLst>
          <pc:docMk/>
          <pc:sldMk cId="2172980592" sldId="268"/>
        </pc:sldMkLst>
        <pc:spChg chg="del">
          <ac:chgData name="Ludger Hannibal" userId="7fd3456b-88aa-425c-a771-73c511684916" providerId="ADAL" clId="{B39F480F-1255-490D-A31D-E5B0F8BBEECB}" dt="2018-12-29T11:59:38.393" v="1612"/>
          <ac:spMkLst>
            <pc:docMk/>
            <pc:sldMk cId="2172980592" sldId="268"/>
            <ac:spMk id="2" creationId="{E3B20FB0-A043-4A1C-8579-7576D97A8E6F}"/>
          </ac:spMkLst>
        </pc:spChg>
        <pc:spChg chg="add">
          <ac:chgData name="Ludger Hannibal" userId="7fd3456b-88aa-425c-a771-73c511684916" providerId="ADAL" clId="{B39F480F-1255-490D-A31D-E5B0F8BBEECB}" dt="2018-12-29T11:59:38.393" v="1612"/>
          <ac:spMkLst>
            <pc:docMk/>
            <pc:sldMk cId="2172980592" sldId="268"/>
            <ac:spMk id="3" creationId="{E0301C70-86C9-4E2D-A652-05DCF347790B}"/>
          </ac:spMkLst>
        </pc:spChg>
        <pc:spChg chg="add mod">
          <ac:chgData name="Ludger Hannibal" userId="7fd3456b-88aa-425c-a771-73c511684916" providerId="ADAL" clId="{B39F480F-1255-490D-A31D-E5B0F8BBEECB}" dt="2018-12-29T13:06:40.656" v="2806" actId="20577"/>
          <ac:spMkLst>
            <pc:docMk/>
            <pc:sldMk cId="2172980592" sldId="268"/>
            <ac:spMk id="4" creationId="{C6151B50-C818-4C3E-AF56-E0DE08D49F7B}"/>
          </ac:spMkLst>
        </pc:spChg>
        <pc:spChg chg="add del">
          <ac:chgData name="Ludger Hannibal" userId="7fd3456b-88aa-425c-a771-73c511684916" providerId="ADAL" clId="{B39F480F-1255-490D-A31D-E5B0F8BBEECB}" dt="2018-12-29T12:00:26.811" v="1670"/>
          <ac:spMkLst>
            <pc:docMk/>
            <pc:sldMk cId="2172980592" sldId="268"/>
            <ac:spMk id="5" creationId="{BB17E3A8-21BE-42C8-AA40-5845ACECD4A0}"/>
          </ac:spMkLst>
        </pc:spChg>
        <pc:spChg chg="add mod">
          <ac:chgData name="Ludger Hannibal" userId="7fd3456b-88aa-425c-a771-73c511684916" providerId="ADAL" clId="{B39F480F-1255-490D-A31D-E5B0F8BBEECB}" dt="2018-12-29T13:06:55.064" v="2808" actId="1076"/>
          <ac:spMkLst>
            <pc:docMk/>
            <pc:sldMk cId="2172980592" sldId="268"/>
            <ac:spMk id="8" creationId="{3DD29F92-D8A1-46F2-9E5F-559299A0E5B4}"/>
          </ac:spMkLst>
        </pc:spChg>
        <pc:spChg chg="add mod">
          <ac:chgData name="Ludger Hannibal" userId="7fd3456b-88aa-425c-a771-73c511684916" providerId="ADAL" clId="{B39F480F-1255-490D-A31D-E5B0F8BBEECB}" dt="2018-12-29T13:07:07.818" v="2809" actId="1076"/>
          <ac:spMkLst>
            <pc:docMk/>
            <pc:sldMk cId="2172980592" sldId="268"/>
            <ac:spMk id="9" creationId="{D948FE40-FF43-4061-A145-D16C21560E0B}"/>
          </ac:spMkLst>
        </pc:spChg>
        <pc:spChg chg="add mod">
          <ac:chgData name="Ludger Hannibal" userId="7fd3456b-88aa-425c-a771-73c511684916" providerId="ADAL" clId="{B39F480F-1255-490D-A31D-E5B0F8BBEECB}" dt="2018-12-29T12:55:22.944" v="2550" actId="20577"/>
          <ac:spMkLst>
            <pc:docMk/>
            <pc:sldMk cId="2172980592" sldId="268"/>
            <ac:spMk id="10" creationId="{B5B2E611-1E25-4A03-BCBF-2653903820B8}"/>
          </ac:spMkLst>
        </pc:spChg>
        <pc:picChg chg="add mod">
          <ac:chgData name="Ludger Hannibal" userId="7fd3456b-88aa-425c-a771-73c511684916" providerId="ADAL" clId="{B39F480F-1255-490D-A31D-E5B0F8BBEECB}" dt="2018-12-29T13:06:46.366" v="2807" actId="1076"/>
          <ac:picMkLst>
            <pc:docMk/>
            <pc:sldMk cId="2172980592" sldId="268"/>
            <ac:picMk id="6" creationId="{EA1E7CB8-FF83-48B3-BC5F-FAFE53E2309E}"/>
          </ac:picMkLst>
        </pc:picChg>
        <pc:picChg chg="add del">
          <ac:chgData name="Ludger Hannibal" userId="7fd3456b-88aa-425c-a771-73c511684916" providerId="ADAL" clId="{B39F480F-1255-490D-A31D-E5B0F8BBEECB}" dt="2018-12-29T12:06:19.743" v="1705"/>
          <ac:picMkLst>
            <pc:docMk/>
            <pc:sldMk cId="2172980592" sldId="268"/>
            <ac:picMk id="7" creationId="{DA481A41-80BF-4793-8E35-0FCDFEE6BB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8F44-2A1F-4C64-8355-3CDB20BF2B6B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DEEDE-E7F0-480A-9F96-D2BA74A94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2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3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4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5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6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7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8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09BDA7E9-A189-43E3-81C0-756CCE317C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FD898EBA-7855-4567-93A0-0676F952C6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4E54CE73-EBD6-4BA9-9848-E760183D8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04909E6-8ABC-4C91-94C6-D35C3784AF31}" type="slidenum">
              <a:rPr lang="de-DE" altLang="de-DE" sz="1200"/>
              <a:pPr/>
              <a:t>9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307558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1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44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84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09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6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37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2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93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42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A3E0-3995-4B00-8D4D-C95A6CEA017A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00B75-A03A-4DB0-9D26-6BE125AF05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12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9" descr="C:\Eigene Dateien\NUNLogo.jpg">
            <a:extLst>
              <a:ext uri="{FF2B5EF4-FFF2-40B4-BE49-F238E27FC236}">
                <a16:creationId xmlns:a16="http://schemas.microsoft.com/office/drawing/2014/main" id="{C6AC84D3-0B3A-44E5-B3CF-99ED05E8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944" y="692150"/>
            <a:ext cx="3892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+mj-lt"/>
                <a:cs typeface="Arial" pitchFamily="34" charset="0"/>
              </a:rPr>
              <a:t>Optische Analogie zur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+mj-lt"/>
                <a:cs typeface="Arial" pitchFamily="34" charset="0"/>
              </a:rPr>
              <a:t>Elektronenbeugung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35560" y="443711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mit geeigneten Beugungsobjekten </a:t>
            </a:r>
          </a:p>
          <a:p>
            <a:pPr algn="ctr"/>
            <a:r>
              <a:rPr lang="de-DE" sz="2800" dirty="0"/>
              <a:t>(optische Gitter)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5208" r="7482" b="22445"/>
          <a:stretch/>
        </p:blipFill>
        <p:spPr>
          <a:xfrm>
            <a:off x="4090752" y="1900216"/>
            <a:ext cx="4010496" cy="23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0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E0301C70-86C9-4E2D-A652-05DCF3477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1372" y="533425"/>
            <a:ext cx="6649256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dirty="0">
                <a:latin typeface="+mj-lt"/>
                <a:ea typeface="Calibri"/>
                <a:cs typeface="Arial" pitchFamily="34" charset="0"/>
              </a:rPr>
              <a:t>3. Stunde: </a:t>
            </a:r>
            <a:r>
              <a:rPr lang="de-DE" dirty="0">
                <a:latin typeface="+mj-lt"/>
                <a:cs typeface="Arial" pitchFamily="34" charset="0"/>
              </a:rPr>
              <a:t>Wellenlänge von Elektronen</a:t>
            </a:r>
            <a:endParaRPr lang="de-DE" dirty="0">
              <a:latin typeface="+mj-lt"/>
              <a:ea typeface="Calibri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6151B50-C818-4C3E-AF56-E0DE08D49F7B}"/>
                  </a:ext>
                </a:extLst>
              </p:cNvPr>
              <p:cNvSpPr txBox="1"/>
              <p:nvPr/>
            </p:nvSpPr>
            <p:spPr>
              <a:xfrm>
                <a:off x="1775520" y="1124745"/>
                <a:ext cx="8568952" cy="1119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cs typeface="Arial" panose="020B0604020202020204" pitchFamily="34" charset="0"/>
                  </a:rPr>
                  <a:t>Vorschlag</a:t>
                </a:r>
                <a:r>
                  <a:rPr lang="de-DE" sz="2000" dirty="0">
                    <a:cs typeface="Arial" panose="020B0604020202020204" pitchFamily="34" charset="0"/>
                  </a:rPr>
                  <a:t> für </a:t>
                </a:r>
                <a:r>
                  <a:rPr lang="de-DE" sz="2000" dirty="0" err="1">
                    <a:cs typeface="Arial" panose="020B0604020202020204" pitchFamily="34" charset="0"/>
                  </a:rPr>
                  <a:t>gA</a:t>
                </a:r>
                <a:r>
                  <a:rPr lang="de-DE" sz="2000" dirty="0"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de-DE" sz="2000" dirty="0">
                    <a:cs typeface="Arial" panose="020B0604020202020204" pitchFamily="34" charset="0"/>
                  </a:rPr>
                  <a:t>Man verwendet die Gleichungen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de-DE" sz="2000" dirty="0">
                    <a:cs typeface="Arial" panose="020B060402020202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de-DE" sz="2000" dirty="0">
                    <a:cs typeface="Arial" panose="020B0604020202020204" pitchFamily="34" charset="0"/>
                  </a:rPr>
                  <a:t>also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de-DE" sz="2000" dirty="0"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de-DE" sz="2000" dirty="0">
                    <a:cs typeface="Arial" panose="020B0604020202020204" pitchFamily="34" charset="0"/>
                  </a:rPr>
                  <a:t>Den Schülern wird mitgeteilt, dass diese Näherung auch hier gilt.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C6151B50-C818-4C3E-AF56-E0DE08D49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1124745"/>
                <a:ext cx="8568952" cy="1119794"/>
              </a:xfrm>
              <a:prstGeom prst="rect">
                <a:avLst/>
              </a:prstGeom>
              <a:blipFill>
                <a:blip r:embed="rId2"/>
                <a:stretch>
                  <a:fillRect l="-711" t="-3279" b="-87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2">
            <a:extLst>
              <a:ext uri="{FF2B5EF4-FFF2-40B4-BE49-F238E27FC236}">
                <a16:creationId xmlns:a16="http://schemas.microsoft.com/office/drawing/2014/main" id="{EA1E7CB8-FF83-48B3-BC5F-FAFE53E23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0615"/>
          <a:stretch/>
        </p:blipFill>
        <p:spPr bwMode="auto">
          <a:xfrm>
            <a:off x="6885084" y="2290994"/>
            <a:ext cx="3030342" cy="18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D29F92-D8A1-46F2-9E5F-559299A0E5B4}"/>
                  </a:ext>
                </a:extLst>
              </p:cNvPr>
              <p:cNvSpPr txBox="1"/>
              <p:nvPr/>
            </p:nvSpPr>
            <p:spPr>
              <a:xfrm>
                <a:off x="7986422" y="3014938"/>
                <a:ext cx="36004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D29F92-D8A1-46F2-9E5F-559299A0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22" y="3014938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D948FE40-FF43-4061-A145-D16C21560E0B}"/>
              </a:ext>
            </a:extLst>
          </p:cNvPr>
          <p:cNvSpPr txBox="1"/>
          <p:nvPr/>
        </p:nvSpPr>
        <p:spPr>
          <a:xfrm>
            <a:off x="1775520" y="2230108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cs typeface="Arial" panose="020B0604020202020204" pitchFamily="34" charset="0"/>
              </a:rPr>
              <a:t>Vorteile</a:t>
            </a:r>
            <a:r>
              <a:rPr lang="de-DE" sz="2000" dirty="0"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Die Gleichung für das Transmissionsgitter wird nicht „missbraucht“, da die Näherung als solche korrekt 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Die Auswertung fällt ohne trigonometrische Funktionen leichter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5B2E611-1E25-4A03-BCBF-2653903820B8}"/>
                  </a:ext>
                </a:extLst>
              </p:cNvPr>
              <p:cNvSpPr txBox="1"/>
              <p:nvPr/>
            </p:nvSpPr>
            <p:spPr>
              <a:xfrm>
                <a:off x="1775520" y="4190143"/>
                <a:ext cx="856895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/>
                  <a:t>Frage</a:t>
                </a:r>
                <a:r>
                  <a:rPr lang="de-DE" sz="2000" dirty="0"/>
                  <a:t>: Wie genau ist das? Rechenbeispiel: </a:t>
                </a:r>
              </a:p>
              <a:p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de-DE" sz="2000" dirty="0"/>
                  <a:t>= 13,5 cm , 4 kV Beschleunigungsspannung, Wellenlänge theoretisch: 19,35 pm</a:t>
                </a:r>
                <a:br>
                  <a:rPr lang="de-DE" sz="2000" dirty="0"/>
                </a:br>
                <a:r>
                  <a:rPr lang="de-DE" sz="2000" dirty="0"/>
                  <a:t>Ringradius theoretisch mit Bragg: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sz="2000" dirty="0"/>
                  <a:t> = 2,13 cm (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000" dirty="0"/>
                  <a:t> = 123 pm) bzw. 1,23cm (213 pm)</a:t>
                </a:r>
              </a:p>
              <a:p>
                <a:r>
                  <a:rPr lang="de-DE" sz="2000" dirty="0"/>
                  <a:t>Berechnete Wellenlänge aus diesen Werten von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sz="2000" dirty="0"/>
                  <a:t>: jeweils 19,41 pm</a:t>
                </a:r>
              </a:p>
              <a:p>
                <a:r>
                  <a:rPr lang="de-DE" sz="2000" dirty="0"/>
                  <a:t>Der Fehler liegt also unter 0,3%!</a:t>
                </a:r>
              </a:p>
              <a:p>
                <a:r>
                  <a:rPr lang="de-DE" sz="2000" b="1" dirty="0"/>
                  <a:t>Fazit</a:t>
                </a:r>
                <a:r>
                  <a:rPr lang="de-DE" sz="2000" dirty="0"/>
                  <a:t>: die Näherung ist sehr gut geeignet – das größte Problem bleibt vermutlich die Messgenauigkeit für den Ringdurchmesser (1 mm -&gt; 5-10 %)!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5B2E611-1E25-4A03-BCBF-265390382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4190143"/>
                <a:ext cx="8568952" cy="2246769"/>
              </a:xfrm>
              <a:prstGeom prst="rect">
                <a:avLst/>
              </a:prstGeom>
              <a:blipFill>
                <a:blip r:embed="rId5"/>
                <a:stretch>
                  <a:fillRect l="-711" t="-1355" r="-782" b="-37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9" descr="C:\Eigene Dateien\NUNLogo.jpg">
            <a:extLst>
              <a:ext uri="{FF2B5EF4-FFF2-40B4-BE49-F238E27FC236}">
                <a16:creationId xmlns:a16="http://schemas.microsoft.com/office/drawing/2014/main" id="{3A5F0FD9-0E50-F355-B549-EC7BFE8D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98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B2383-7623-BA57-F750-163CBBA9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cs typeface="Arial" panose="020B0604020202020204" pitchFamily="34" charset="0"/>
              </a:rPr>
              <a:t>4.Stunde: de-Broglie-Gleichung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CDEDE1-7461-38E7-4255-46BC2910D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79302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sz="2000" dirty="0">
                    <a:cs typeface="Arial" panose="020B0604020202020204" pitchFamily="34" charset="0"/>
                  </a:rPr>
                  <a:t>Ziel der Stunde: de-Broglie-Gleichung einführen und auf Basis der Messdaten plausibel machen.</a:t>
                </a:r>
              </a:p>
              <a:p>
                <a:r>
                  <a:rPr lang="de-DE" sz="2000" dirty="0">
                    <a:cs typeface="Arial" panose="020B0604020202020204" pitchFamily="34" charset="0"/>
                  </a:rPr>
                  <a:t>Einführung der de-Broglie-Gleichung: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endParaRPr lang="de-DE" sz="200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de-DE" sz="2000" dirty="0">
                    <a:cs typeface="Arial" panose="020B0604020202020204" pitchFamily="34" charset="0"/>
                  </a:rPr>
                  <a:t>Überprüfung der Gültigkeit anhand der Messergebisse: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2000" dirty="0">
                    <a:cs typeface="Arial" panose="020B0604020202020204" pitchFamily="34" charset="0"/>
                  </a:rPr>
                  <a:t>Die de-Broglie-Gleichung ermöglicht im Rahmen der zu erwartenden Messgenauigkeit eine sinnvolle Berechnung der zu erwartenden Wellenlängen.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CDEDE1-7461-38E7-4255-46BC2910D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79302"/>
                <a:ext cx="8229600" cy="4525963"/>
              </a:xfrm>
              <a:blipFill>
                <a:blip r:embed="rId2"/>
                <a:stretch>
                  <a:fillRect l="-741" t="-1482" r="-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623F70D-D945-0249-C862-1BACAE050EA5}"/>
              </a:ext>
            </a:extLst>
          </p:cNvPr>
          <p:cNvSpPr/>
          <p:nvPr/>
        </p:nvSpPr>
        <p:spPr>
          <a:xfrm>
            <a:off x="6240016" y="1916832"/>
            <a:ext cx="1080120" cy="505470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CD111EBE-2E97-2658-D8FD-1E12830A2C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882666"/>
                  </p:ext>
                </p:extLst>
              </p:nvPr>
            </p:nvGraphicFramePr>
            <p:xfrm>
              <a:off x="2351584" y="2994084"/>
              <a:ext cx="7344815" cy="13182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13078">
                      <a:extLst>
                        <a:ext uri="{9D8B030D-6E8A-4147-A177-3AD203B41FA5}">
                          <a16:colId xmlns:a16="http://schemas.microsoft.com/office/drawing/2014/main" val="3313255195"/>
                        </a:ext>
                      </a:extLst>
                    </a:gridCol>
                    <a:gridCol w="1013078">
                      <a:extLst>
                        <a:ext uri="{9D8B030D-6E8A-4147-A177-3AD203B41FA5}">
                          <a16:colId xmlns:a16="http://schemas.microsoft.com/office/drawing/2014/main" val="405646648"/>
                        </a:ext>
                      </a:extLst>
                    </a:gridCol>
                    <a:gridCol w="1097501">
                      <a:extLst>
                        <a:ext uri="{9D8B030D-6E8A-4147-A177-3AD203B41FA5}">
                          <a16:colId xmlns:a16="http://schemas.microsoft.com/office/drawing/2014/main" val="1468605455"/>
                        </a:ext>
                      </a:extLst>
                    </a:gridCol>
                    <a:gridCol w="1013078">
                      <a:extLst>
                        <a:ext uri="{9D8B030D-6E8A-4147-A177-3AD203B41FA5}">
                          <a16:colId xmlns:a16="http://schemas.microsoft.com/office/drawing/2014/main" val="91908996"/>
                        </a:ext>
                      </a:extLst>
                    </a:gridCol>
                    <a:gridCol w="1097501">
                      <a:extLst>
                        <a:ext uri="{9D8B030D-6E8A-4147-A177-3AD203B41FA5}">
                          <a16:colId xmlns:a16="http://schemas.microsoft.com/office/drawing/2014/main" val="309427835"/>
                        </a:ext>
                      </a:extLst>
                    </a:gridCol>
                    <a:gridCol w="1013078">
                      <a:extLst>
                        <a:ext uri="{9D8B030D-6E8A-4147-A177-3AD203B41FA5}">
                          <a16:colId xmlns:a16="http://schemas.microsoft.com/office/drawing/2014/main" val="4230975677"/>
                        </a:ext>
                      </a:extLst>
                    </a:gridCol>
                    <a:gridCol w="1097501">
                      <a:extLst>
                        <a:ext uri="{9D8B030D-6E8A-4147-A177-3AD203B41FA5}">
                          <a16:colId xmlns:a16="http://schemas.microsoft.com/office/drawing/2014/main" val="1751402607"/>
                        </a:ext>
                      </a:extLst>
                    </a:gridCol>
                  </a:tblGrid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_A in V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 in m/s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l-GR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l-GR" sz="1400" u="none" strike="noStrike" dirty="0">
                              <a:effectLst/>
                            </a:rPr>
                            <a:t>_</a:t>
                          </a:r>
                          <a:r>
                            <a:rPr lang="de-DE" sz="1400" u="none" strike="noStrike" dirty="0">
                              <a:effectLst/>
                            </a:rPr>
                            <a:t>theor./m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_1 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l-GR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l-GR" sz="1400" u="none" strike="noStrike" dirty="0">
                              <a:effectLst/>
                            </a:rPr>
                            <a:t>_1 </a:t>
                          </a:r>
                          <a:r>
                            <a:rPr lang="de-DE" sz="1400" u="none" strike="noStrike" dirty="0">
                              <a:effectLst/>
                            </a:rPr>
                            <a:t>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_2 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l-GR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l-GR" sz="1400" u="none" strike="noStrike" dirty="0">
                              <a:effectLst/>
                            </a:rPr>
                            <a:t>_2 </a:t>
                          </a:r>
                          <a:r>
                            <a:rPr lang="de-DE" sz="1400" u="none" strike="noStrike" dirty="0">
                              <a:effectLst/>
                            </a:rPr>
                            <a:t>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876939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3000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3,248E+07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2,239E-11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0,0235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2,238E-11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0,0140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2,334E-11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919196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3,751E+07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1,939E-08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0,0195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1,867E-11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0,0115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1,921E-11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803560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5000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4,193E+07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1,734E-08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0,0175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1,679E-11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0,0105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1,755E-11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385847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4,594E+07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1,583E-08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0,0165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1,585E-11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0,0095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1,589E-11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442465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7000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4,962E+07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1,466E-08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0,0150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1,443E-11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0,0090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1,506E-11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1216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CD111EBE-2E97-2658-D8FD-1E12830A2C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882666"/>
                  </p:ext>
                </p:extLst>
              </p:nvPr>
            </p:nvGraphicFramePr>
            <p:xfrm>
              <a:off x="2351584" y="2994084"/>
              <a:ext cx="7344815" cy="13182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13078">
                      <a:extLst>
                        <a:ext uri="{9D8B030D-6E8A-4147-A177-3AD203B41FA5}">
                          <a16:colId xmlns:a16="http://schemas.microsoft.com/office/drawing/2014/main" val="3313255195"/>
                        </a:ext>
                      </a:extLst>
                    </a:gridCol>
                    <a:gridCol w="1013078">
                      <a:extLst>
                        <a:ext uri="{9D8B030D-6E8A-4147-A177-3AD203B41FA5}">
                          <a16:colId xmlns:a16="http://schemas.microsoft.com/office/drawing/2014/main" val="405646648"/>
                        </a:ext>
                      </a:extLst>
                    </a:gridCol>
                    <a:gridCol w="1097501">
                      <a:extLst>
                        <a:ext uri="{9D8B030D-6E8A-4147-A177-3AD203B41FA5}">
                          <a16:colId xmlns:a16="http://schemas.microsoft.com/office/drawing/2014/main" val="1468605455"/>
                        </a:ext>
                      </a:extLst>
                    </a:gridCol>
                    <a:gridCol w="1013078">
                      <a:extLst>
                        <a:ext uri="{9D8B030D-6E8A-4147-A177-3AD203B41FA5}">
                          <a16:colId xmlns:a16="http://schemas.microsoft.com/office/drawing/2014/main" val="91908996"/>
                        </a:ext>
                      </a:extLst>
                    </a:gridCol>
                    <a:gridCol w="1097501">
                      <a:extLst>
                        <a:ext uri="{9D8B030D-6E8A-4147-A177-3AD203B41FA5}">
                          <a16:colId xmlns:a16="http://schemas.microsoft.com/office/drawing/2014/main" val="309427835"/>
                        </a:ext>
                      </a:extLst>
                    </a:gridCol>
                    <a:gridCol w="1013078">
                      <a:extLst>
                        <a:ext uri="{9D8B030D-6E8A-4147-A177-3AD203B41FA5}">
                          <a16:colId xmlns:a16="http://schemas.microsoft.com/office/drawing/2014/main" val="4230975677"/>
                        </a:ext>
                      </a:extLst>
                    </a:gridCol>
                    <a:gridCol w="1097501">
                      <a:extLst>
                        <a:ext uri="{9D8B030D-6E8A-4147-A177-3AD203B41FA5}">
                          <a16:colId xmlns:a16="http://schemas.microsoft.com/office/drawing/2014/main" val="1751402607"/>
                        </a:ext>
                      </a:extLst>
                    </a:gridCol>
                  </a:tblGrid>
                  <a:tr h="2197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602" t="-22222" r="-627711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100000" t="-22222" r="-523952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185556" t="-22222" r="-386111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309639" t="-22222" r="-318675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377778" t="-22222" r="-193889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514970" t="-22222" r="-108982" b="-5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570556" t="-22222" r="-1111" b="-5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6876939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3000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3,248E+07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2,239E-11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0,0235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2,238E-11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0,0140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2,334E-11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919196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3,751E+07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1,939E-08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0,0195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1,867E-11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0,0115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1,921E-11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803560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5000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4,193E+07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1,734E-08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0,0175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1,679E-11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0,0105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1,755E-11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3858473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4,594E+07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1,583E-08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0,0165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1,585E-11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0,0095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1,589E-11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4424653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7000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4,962E+07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1,466E-08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0,0150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1,443E-11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0,0090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1,506E-11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1216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29" descr="C:\Eigene Dateien\NUNLogo.jpg">
            <a:extLst>
              <a:ext uri="{FF2B5EF4-FFF2-40B4-BE49-F238E27FC236}">
                <a16:creationId xmlns:a16="http://schemas.microsoft.com/office/drawing/2014/main" id="{751AF0F1-6BFD-C2C5-44BB-970FB028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56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B2383-7623-BA57-F750-163CBBA9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cs typeface="Arial" panose="020B0604020202020204" pitchFamily="34" charset="0"/>
              </a:rPr>
              <a:t>4.Stunde: de-Broglie-Gleichung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CDEDE1-7461-38E7-4255-46BC2910DA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7930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000" dirty="0">
                    <a:cs typeface="Arial" panose="020B0604020202020204" pitchFamily="34" charset="0"/>
                  </a:rPr>
                  <a:t>Alternativ lässt sich mit Hilfe der Messdaten und der de-Broglie-Gleichung: 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⇒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de-DE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das plancksche Wirkungsquantum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e-DE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bestimmen.</a:t>
                </a: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de-DE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Im Rahmen der zu erwartenden Messgenauigkeit erhält man sinnvolle Werte für das plancksche Wirkungsquantum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e-DE" sz="2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CCDEDE1-7461-38E7-4255-46BC2910D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79302"/>
                <a:ext cx="8229600" cy="4525963"/>
              </a:xfrm>
              <a:blipFill>
                <a:blip r:embed="rId2"/>
                <a:stretch>
                  <a:fillRect l="-741" t="-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4E081434-648B-399F-46F8-4968CC94DE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667131"/>
                  </p:ext>
                </p:extLst>
              </p:nvPr>
            </p:nvGraphicFramePr>
            <p:xfrm>
              <a:off x="2662770" y="2348880"/>
              <a:ext cx="6866461" cy="17576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19061">
                      <a:extLst>
                        <a:ext uri="{9D8B030D-6E8A-4147-A177-3AD203B41FA5}">
                          <a16:colId xmlns:a16="http://schemas.microsoft.com/office/drawing/2014/main" val="3132661452"/>
                        </a:ext>
                      </a:extLst>
                    </a:gridCol>
                    <a:gridCol w="819061">
                      <a:extLst>
                        <a:ext uri="{9D8B030D-6E8A-4147-A177-3AD203B41FA5}">
                          <a16:colId xmlns:a16="http://schemas.microsoft.com/office/drawing/2014/main" val="3499266560"/>
                        </a:ext>
                      </a:extLst>
                    </a:gridCol>
                    <a:gridCol w="819061">
                      <a:extLst>
                        <a:ext uri="{9D8B030D-6E8A-4147-A177-3AD203B41FA5}">
                          <a16:colId xmlns:a16="http://schemas.microsoft.com/office/drawing/2014/main" val="651981633"/>
                        </a:ext>
                      </a:extLst>
                    </a:gridCol>
                    <a:gridCol w="887316">
                      <a:extLst>
                        <a:ext uri="{9D8B030D-6E8A-4147-A177-3AD203B41FA5}">
                          <a16:colId xmlns:a16="http://schemas.microsoft.com/office/drawing/2014/main" val="3301294889"/>
                        </a:ext>
                      </a:extLst>
                    </a:gridCol>
                    <a:gridCol w="900967">
                      <a:extLst>
                        <a:ext uri="{9D8B030D-6E8A-4147-A177-3AD203B41FA5}">
                          <a16:colId xmlns:a16="http://schemas.microsoft.com/office/drawing/2014/main" val="2714991698"/>
                        </a:ext>
                      </a:extLst>
                    </a:gridCol>
                    <a:gridCol w="819061">
                      <a:extLst>
                        <a:ext uri="{9D8B030D-6E8A-4147-A177-3AD203B41FA5}">
                          <a16:colId xmlns:a16="http://schemas.microsoft.com/office/drawing/2014/main" val="1090785859"/>
                        </a:ext>
                      </a:extLst>
                    </a:gridCol>
                    <a:gridCol w="900967">
                      <a:extLst>
                        <a:ext uri="{9D8B030D-6E8A-4147-A177-3AD203B41FA5}">
                          <a16:colId xmlns:a16="http://schemas.microsoft.com/office/drawing/2014/main" val="4074226733"/>
                        </a:ext>
                      </a:extLst>
                    </a:gridCol>
                    <a:gridCol w="900967">
                      <a:extLst>
                        <a:ext uri="{9D8B030D-6E8A-4147-A177-3AD203B41FA5}">
                          <a16:colId xmlns:a16="http://schemas.microsoft.com/office/drawing/2014/main" val="2784675298"/>
                        </a:ext>
                      </a:extLst>
                    </a:gridCol>
                  </a:tblGrid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_A in V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 in m/s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_1 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l-GR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l-GR" sz="1400" u="none" strike="noStrike" dirty="0">
                              <a:effectLst/>
                            </a:rPr>
                            <a:t>_1 </a:t>
                          </a:r>
                          <a:r>
                            <a:rPr lang="de-DE" sz="1400" u="none" strike="noStrike" dirty="0">
                              <a:effectLst/>
                            </a:rPr>
                            <a:t>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 in </a:t>
                          </a:r>
                          <a:r>
                            <a:rPr lang="de-DE" sz="1400" u="none" strike="noStrike" dirty="0" err="1">
                              <a:effectLst/>
                            </a:rPr>
                            <a:t>Js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_2 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el-GR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l-GR" sz="1400" u="none" strike="noStrike" dirty="0">
                              <a:effectLst/>
                            </a:rPr>
                            <a:t>_2 </a:t>
                          </a:r>
                          <a:r>
                            <a:rPr lang="de-DE" sz="1400" u="none" strike="noStrike" dirty="0">
                              <a:effectLst/>
                            </a:rPr>
                            <a:t>in m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 xmlns:m="http://schemas.openxmlformats.org/officeDocument/2006/math">
                              <m:r>
                                <a:rPr lang="de-DE" sz="1400" i="1" u="none" strike="noStrike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DE" sz="1400" u="none" strike="noStrike" dirty="0">
                              <a:effectLst/>
                            </a:rPr>
                            <a:t> in </a:t>
                          </a:r>
                          <a:r>
                            <a:rPr lang="de-DE" sz="1400" u="none" strike="noStrike" dirty="0" err="1">
                              <a:effectLst/>
                            </a:rPr>
                            <a:t>Js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804501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3000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3,248E+07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0,0235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2,238E-11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6,623E-34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0,0140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2,334E-11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6,906E-34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871600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3,751E+07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0,0195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1,867E-11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6,378E-34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0,0115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1,921E-11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6,564E-34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57152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5000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4,193E+07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0,0175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1,679E-11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6,414E-34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0,0105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1,755E-11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6,705E-34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559035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4,594E+07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0,0165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1,585E-11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6,632E-34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0,0095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1,589E-11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6,649E-34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979897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7000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4,962E+07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0,0150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1,443E-11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6,521E-34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0,0090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1,506E-11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6,806E-34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324973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4295309"/>
                      </a:ext>
                    </a:extLst>
                  </a:tr>
                  <a:tr h="184150"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>
                              <a:effectLst/>
                            </a:rPr>
                            <a:t>Mittelwert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6,514E-34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>
                              <a:effectLst/>
                            </a:rPr>
                            <a:t>Mittelwert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6,726E-34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8620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>
                <a:extLst>
                  <a:ext uri="{FF2B5EF4-FFF2-40B4-BE49-F238E27FC236}">
                    <a16:creationId xmlns:a16="http://schemas.microsoft.com/office/drawing/2014/main" id="{4E081434-648B-399F-46F8-4968CC94DE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667131"/>
                  </p:ext>
                </p:extLst>
              </p:nvPr>
            </p:nvGraphicFramePr>
            <p:xfrm>
              <a:off x="2662770" y="2348880"/>
              <a:ext cx="6866461" cy="175768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19061">
                      <a:extLst>
                        <a:ext uri="{9D8B030D-6E8A-4147-A177-3AD203B41FA5}">
                          <a16:colId xmlns:a16="http://schemas.microsoft.com/office/drawing/2014/main" val="3132661452"/>
                        </a:ext>
                      </a:extLst>
                    </a:gridCol>
                    <a:gridCol w="819061">
                      <a:extLst>
                        <a:ext uri="{9D8B030D-6E8A-4147-A177-3AD203B41FA5}">
                          <a16:colId xmlns:a16="http://schemas.microsoft.com/office/drawing/2014/main" val="3499266560"/>
                        </a:ext>
                      </a:extLst>
                    </a:gridCol>
                    <a:gridCol w="819061">
                      <a:extLst>
                        <a:ext uri="{9D8B030D-6E8A-4147-A177-3AD203B41FA5}">
                          <a16:colId xmlns:a16="http://schemas.microsoft.com/office/drawing/2014/main" val="651981633"/>
                        </a:ext>
                      </a:extLst>
                    </a:gridCol>
                    <a:gridCol w="887316">
                      <a:extLst>
                        <a:ext uri="{9D8B030D-6E8A-4147-A177-3AD203B41FA5}">
                          <a16:colId xmlns:a16="http://schemas.microsoft.com/office/drawing/2014/main" val="3301294889"/>
                        </a:ext>
                      </a:extLst>
                    </a:gridCol>
                    <a:gridCol w="900967">
                      <a:extLst>
                        <a:ext uri="{9D8B030D-6E8A-4147-A177-3AD203B41FA5}">
                          <a16:colId xmlns:a16="http://schemas.microsoft.com/office/drawing/2014/main" val="2714991698"/>
                        </a:ext>
                      </a:extLst>
                    </a:gridCol>
                    <a:gridCol w="819061">
                      <a:extLst>
                        <a:ext uri="{9D8B030D-6E8A-4147-A177-3AD203B41FA5}">
                          <a16:colId xmlns:a16="http://schemas.microsoft.com/office/drawing/2014/main" val="1090785859"/>
                        </a:ext>
                      </a:extLst>
                    </a:gridCol>
                    <a:gridCol w="900967">
                      <a:extLst>
                        <a:ext uri="{9D8B030D-6E8A-4147-A177-3AD203B41FA5}">
                          <a16:colId xmlns:a16="http://schemas.microsoft.com/office/drawing/2014/main" val="4074226733"/>
                        </a:ext>
                      </a:extLst>
                    </a:gridCol>
                    <a:gridCol w="900967">
                      <a:extLst>
                        <a:ext uri="{9D8B030D-6E8A-4147-A177-3AD203B41FA5}">
                          <a16:colId xmlns:a16="http://schemas.microsoft.com/office/drawing/2014/main" val="2784675298"/>
                        </a:ext>
                      </a:extLst>
                    </a:gridCol>
                  </a:tblGrid>
                  <a:tr h="21971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741" t="-22222" r="-737037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101493" t="-22222" r="-642537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200000" t="-22222" r="-537778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279310" t="-22222" r="-400690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371622" t="-22222" r="-292568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517037" t="-22222" r="-220741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562838" t="-22222" r="-101351" b="-7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350" marR="6350" marT="6350" marB="0" anchor="b">
                        <a:blipFill>
                          <a:blip r:embed="rId3"/>
                          <a:stretch>
                            <a:fillRect l="-662838" t="-22222" r="-1351" b="-75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804501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3000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3,248E+07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0,0235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2,238E-11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6,623E-34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0,0140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2,334E-11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6,906E-34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871600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3,751E+07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0,0195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1,867E-11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6,378E-34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0,0115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1,921E-11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6,564E-34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1571525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5000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4,193E+07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0,0175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1,679E-11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6,414E-34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0,0105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1,755E-11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6,705E-34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559035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6000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4,594E+07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0,0165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1,585E-11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6,632E-34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0,0095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1,589E-11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6,649E-34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979897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7000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4,962E+07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0,0150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1,443E-11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6,521E-34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0,0090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>
                              <a:effectLst/>
                            </a:rPr>
                            <a:t>1,506E-11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6,806E-34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8324973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4295309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>
                              <a:effectLst/>
                            </a:rPr>
                            <a:t>Mittelwert</a:t>
                          </a:r>
                          <a:endParaRPr lang="de-DE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6,514E-34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400" u="none" strike="noStrike" dirty="0">
                              <a:effectLst/>
                            </a:rPr>
                            <a:t>Mittelwert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400" u="none" strike="noStrike" dirty="0">
                              <a:effectLst/>
                            </a:rPr>
                            <a:t>6,726E-34</a:t>
                          </a:r>
                          <a:endParaRPr lang="de-DE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350" marR="6350" marT="6350" marB="0" anchor="b"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8620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29" descr="C:\Eigene Dateien\NUNLogo.jpg">
            <a:extLst>
              <a:ext uri="{FF2B5EF4-FFF2-40B4-BE49-F238E27FC236}">
                <a16:creationId xmlns:a16="http://schemas.microsoft.com/office/drawing/2014/main" id="{C73E8305-D78F-37F0-243A-5D970A9F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8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795" y="360155"/>
            <a:ext cx="76490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+mj-lt"/>
                <a:cs typeface="Arial" pitchFamily="34" charset="0"/>
              </a:rPr>
              <a:t>Elektronenbeugung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+mj-lt"/>
                <a:cs typeface="Arial" pitchFamily="34" charset="0"/>
              </a:rPr>
              <a:t> – auf grundlegendem Anforderungsniveau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98228" y="4005064"/>
            <a:ext cx="76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298103" y="1467977"/>
            <a:ext cx="7532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gA dreistündig:  	keine Röntgenröhre</a:t>
            </a:r>
          </a:p>
          <a:p>
            <a:r>
              <a:rPr lang="de-DE" sz="2000" dirty="0"/>
              <a:t>		kein Photoeffekt</a:t>
            </a:r>
          </a:p>
          <a:p>
            <a:r>
              <a:rPr lang="de-DE" sz="2000" dirty="0"/>
              <a:t>		Bragg-Reflexion steht nicht zur Verfügung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253080" y="5081492"/>
            <a:ext cx="7801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Zielrichtung:</a:t>
            </a:r>
            <a:endParaRPr lang="de-DE" dirty="0"/>
          </a:p>
          <a:p>
            <a:r>
              <a:rPr lang="de-DE" dirty="0"/>
              <a:t>Elektronen als interferenzfähiges Quantenobjekt präsentieren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Elektronenbeugung einführen (Deutung unter Verzicht auf Bragg-Reflexion)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Experiment angeleitet quantitativ auswerten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Einführung der de-Broglie-Gleichung auf Grundlage der Messergebnisse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98103" y="2457763"/>
            <a:ext cx="753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KC:</a:t>
            </a:r>
          </a:p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80511"/>
              </p:ext>
            </p:extLst>
          </p:nvPr>
        </p:nvGraphicFramePr>
        <p:xfrm>
          <a:off x="2423592" y="2816315"/>
          <a:ext cx="7560840" cy="2210308"/>
        </p:xfrm>
        <a:graphic>
          <a:graphicData uri="http://schemas.openxmlformats.org/drawingml/2006/table">
            <a:tbl>
              <a:tblPr firstRow="1" firstCol="1" bandRow="1"/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Schülerinnen und Schüler 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7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beschreiben das Experiment mit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der Elektronenbeugungsröhre.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ermitteln die Wellenlänge bei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Quantenobjekten mit Ruhemasse 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mithilfe der de-Broglie-Gleichung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deuten die Beobachtungen mithilfe optischer Analogieversuche an Transmissionsgittern.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de-DE" sz="16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bestätigen durch angeleitete Auswertung von Messwerten die Antiproportionalität zwischen Wellenlänge und Geschwindigkeit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9" descr="C:\Eigene Dateien\NUNLogo.jpg">
            <a:extLst>
              <a:ext uri="{FF2B5EF4-FFF2-40B4-BE49-F238E27FC236}">
                <a16:creationId xmlns:a16="http://schemas.microsoft.com/office/drawing/2014/main" id="{6790E4F7-9C55-199D-CDDC-423039D9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9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22" y="692151"/>
            <a:ext cx="5526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+mj-lt"/>
                <a:cs typeface="Arial" pitchFamily="34" charset="0"/>
              </a:rPr>
              <a:t>Elektronenbeugung ohne Bragg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98228" y="4005064"/>
            <a:ext cx="76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298228" y="1556792"/>
                <a:ext cx="7532366" cy="443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de-DE" sz="2000" b="1" dirty="0">
                    <a:ea typeface="Calibri"/>
                    <a:cs typeface="Times New Roman"/>
                  </a:rPr>
                  <a:t>Inhaltliche Übersicht über die Unterrichtssequenz:</a:t>
                </a:r>
              </a:p>
              <a:p>
                <a:pPr>
                  <a:lnSpc>
                    <a:spcPct val="115000"/>
                  </a:lnSpc>
                </a:pPr>
                <a:endParaRPr lang="de-DE" sz="2000" dirty="0">
                  <a:ea typeface="Calibri"/>
                  <a:cs typeface="Times New Roman"/>
                </a:endParaRPr>
              </a:p>
              <a:p>
                <a:pPr marL="1254125" indent="-1254125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de-DE" sz="2000" dirty="0">
                    <a:ea typeface="Calibri"/>
                    <a:cs typeface="Times New Roman"/>
                  </a:rPr>
                  <a:t>1. Stunde: 	Untersuchung einer Beugungsstruktur mit Strahlung          → ringförmiges Interferenzmuster</a:t>
                </a:r>
              </a:p>
              <a:p>
                <a:pPr marL="1254125" indent="-1254125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de-DE" sz="2000" dirty="0">
                    <a:ea typeface="Calibri"/>
                    <a:cs typeface="Times New Roman"/>
                  </a:rPr>
                  <a:t>	(</a:t>
                </a:r>
                <a:r>
                  <a:rPr lang="de-DE" sz="2000" dirty="0">
                    <a:ea typeface="Calibri"/>
                    <a:cs typeface="Arial" panose="020B0604020202020204" pitchFamily="34" charset="0"/>
                  </a:rPr>
                  <a:t>optisches Analogieexperiment mit sichtbarem Licht)</a:t>
                </a:r>
              </a:p>
              <a:p>
                <a:pPr marL="1254125" indent="-1254125" defTabSz="939800">
                  <a:lnSpc>
                    <a:spcPct val="115000"/>
                  </a:lnSpc>
                  <a:spcAft>
                    <a:spcPts val="600"/>
                  </a:spcAft>
                  <a:tabLst>
                    <a:tab pos="1254125" algn="l"/>
                  </a:tabLst>
                </a:pPr>
                <a:r>
                  <a:rPr lang="de-DE" sz="2000" dirty="0">
                    <a:ea typeface="Calibri"/>
                    <a:cs typeface="Times New Roman"/>
                  </a:rPr>
                  <a:t>2. Stunde: 	Elektroneninterferenz – Experiment mit der Elektronenbeugungsröhre</a:t>
                </a:r>
              </a:p>
              <a:p>
                <a:pPr marL="1254125" indent="-1254125" defTabSz="939800">
                  <a:lnSpc>
                    <a:spcPct val="115000"/>
                  </a:lnSpc>
                  <a:spcAft>
                    <a:spcPts val="600"/>
                  </a:spcAft>
                  <a:tabLst>
                    <a:tab pos="1254125" algn="l"/>
                  </a:tabLst>
                </a:pPr>
                <a:r>
                  <a:rPr lang="de-DE" sz="2000" dirty="0">
                    <a:ea typeface="Calibri"/>
                    <a:cs typeface="Times New Roman"/>
                  </a:rPr>
                  <a:t>3. Stunde:	Versuchsauswertung → Bestimmung von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𝜆</m:t>
                    </m:r>
                  </m:oMath>
                </a14:m>
                <a:r>
                  <a:rPr lang="de-DE" sz="2000" dirty="0">
                    <a:ea typeface="Calibri"/>
                    <a:cs typeface="Times New Roman"/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𝑣</m:t>
                    </m:r>
                  </m:oMath>
                </a14:m>
                <a:r>
                  <a:rPr lang="de-DE" sz="2000" dirty="0">
                    <a:ea typeface="Calibri"/>
                    <a:cs typeface="Times New Roman"/>
                  </a:rPr>
                  <a:t> aus den Messergebnissen;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~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𝑣</m:t>
                        </m:r>
                      </m:den>
                    </m:f>
                  </m:oMath>
                </a14:m>
                <a:endParaRPr lang="de-DE" sz="2000" dirty="0">
                  <a:ea typeface="Calibri"/>
                  <a:cs typeface="Times New Roman"/>
                </a:endParaRPr>
              </a:p>
              <a:p>
                <a:pPr marL="1254125" indent="-1254125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de-DE" sz="2000" dirty="0">
                    <a:ea typeface="Calibri"/>
                    <a:cs typeface="Times New Roman"/>
                  </a:rPr>
                  <a:t>4. Stunde: 	Wellenlänge von Elektronen – Einführung der de-Broglie-Gleichung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28" y="1556792"/>
                <a:ext cx="7532366" cy="4430124"/>
              </a:xfrm>
              <a:prstGeom prst="rect">
                <a:avLst/>
              </a:prstGeom>
              <a:blipFill>
                <a:blip r:embed="rId3"/>
                <a:stretch>
                  <a:fillRect l="-809" t="-138" b="-15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9" descr="C:\Eigene Dateien\NUNLogo.jpg">
            <a:extLst>
              <a:ext uri="{FF2B5EF4-FFF2-40B4-BE49-F238E27FC236}">
                <a16:creationId xmlns:a16="http://schemas.microsoft.com/office/drawing/2014/main" id="{E436D898-70F3-87EE-34C5-929E8E4F3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1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688" y="692150"/>
            <a:ext cx="7978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de-DE" dirty="0">
                <a:latin typeface="+mj-lt"/>
                <a:ea typeface="Calibri"/>
                <a:cs typeface="Times New Roman"/>
              </a:rPr>
              <a:t>1. Stunde: Strukturuntersuchung mit Strahlung</a:t>
            </a:r>
            <a:endParaRPr lang="de-DE" altLang="de-DE" b="1" dirty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10851" y="4073303"/>
            <a:ext cx="76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98228" y="1336642"/>
            <a:ext cx="7532366" cy="273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de-DE" dirty="0">
              <a:ea typeface="Calibri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Erzeugung von kreisförmigen Interferenzbildern:</a:t>
            </a:r>
          </a:p>
          <a:p>
            <a:pPr marL="273050" indent="-273050"/>
            <a:r>
              <a:rPr lang="de-DE" sz="2000" dirty="0">
                <a:cs typeface="Arial" panose="020B0604020202020204" pitchFamily="34" charset="0"/>
              </a:rPr>
              <a:t>     durch zufällig angeordnete Gitterfragmente (-&gt; Liniengitter) entstehen kreisförmige Interferenzmuster: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endParaRPr lang="de-DE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6021" r="9520" b="3493"/>
          <a:stretch/>
        </p:blipFill>
        <p:spPr>
          <a:xfrm>
            <a:off x="2639616" y="2879678"/>
            <a:ext cx="3074108" cy="31389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D93B0A-87F8-4065-8AA3-B9A2ECAE6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3" y="2857627"/>
            <a:ext cx="4185313" cy="3138985"/>
          </a:xfrm>
          <a:prstGeom prst="rect">
            <a:avLst/>
          </a:prstGeom>
        </p:spPr>
      </p:pic>
      <p:pic>
        <p:nvPicPr>
          <p:cNvPr id="2" name="Picture 29" descr="C:\Eigene Dateien\NUNLogo.jpg">
            <a:extLst>
              <a:ext uri="{FF2B5EF4-FFF2-40B4-BE49-F238E27FC236}">
                <a16:creationId xmlns:a16="http://schemas.microsoft.com/office/drawing/2014/main" id="{1C11E47B-0CF7-DE64-6B02-00A541A2B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2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26" y="692150"/>
            <a:ext cx="7545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de-DE" sz="3000" dirty="0">
                <a:latin typeface="+mj-lt"/>
                <a:ea typeface="Calibri"/>
                <a:cs typeface="Times New Roman"/>
              </a:rPr>
              <a:t>1. </a:t>
            </a:r>
            <a:r>
              <a:rPr lang="de-DE" dirty="0">
                <a:latin typeface="+mj-lt"/>
                <a:ea typeface="Calibri"/>
                <a:cs typeface="Times New Roman"/>
              </a:rPr>
              <a:t>Stunde</a:t>
            </a:r>
            <a:r>
              <a:rPr lang="de-DE" sz="3000" dirty="0">
                <a:latin typeface="+mj-lt"/>
                <a:ea typeface="Calibri"/>
                <a:cs typeface="Times New Roman"/>
              </a:rPr>
              <a:t>: Strukturuntersuchung mit Strahlung</a:t>
            </a:r>
            <a:endParaRPr lang="de-DE" altLang="de-DE" sz="3000" b="1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35560" y="1340769"/>
            <a:ext cx="3672408" cy="43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de-DE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Erzeugung von kreisförmigen Interferenzbildern:</a:t>
            </a:r>
          </a:p>
          <a:p>
            <a:pPr marL="273050" indent="-273050"/>
            <a:r>
              <a:rPr lang="de-DE" sz="2000" dirty="0">
                <a:cs typeface="Arial" panose="020B0604020202020204" pitchFamily="34" charset="0"/>
              </a:rPr>
              <a:t>     Durchmesser der Interferenzringe ist wellenlängenabhängig</a:t>
            </a:r>
          </a:p>
          <a:p>
            <a:pPr marL="273050" indent="-273050"/>
            <a:endParaRPr lang="de-DE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Zwei unterschiedliche Gitterkonstanten führen zu zwei Ringen mit unterschiedlichen Durchmessern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3050" indent="-273050"/>
            <a:endParaRPr lang="de-DE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de-DE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38BA40-DB4E-4019-8CC2-FDD83CCA4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916832"/>
            <a:ext cx="3482074" cy="2611555"/>
          </a:xfrm>
          <a:prstGeom prst="rect">
            <a:avLst/>
          </a:prstGeom>
        </p:spPr>
      </p:pic>
      <p:pic>
        <p:nvPicPr>
          <p:cNvPr id="2" name="Picture 29" descr="C:\Eigene Dateien\NUNLogo.jpg">
            <a:extLst>
              <a:ext uri="{FF2B5EF4-FFF2-40B4-BE49-F238E27FC236}">
                <a16:creationId xmlns:a16="http://schemas.microsoft.com/office/drawing/2014/main" id="{AA070D92-AB70-5B11-2395-E0F7D736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5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303" y="692150"/>
            <a:ext cx="5607304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dirty="0">
                <a:latin typeface="+mj-lt"/>
                <a:ea typeface="Calibri"/>
                <a:cs typeface="Times New Roman"/>
              </a:rPr>
              <a:t>2. Stunde: Elektroneninterferenz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310851" y="4073303"/>
            <a:ext cx="76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711625" y="5329093"/>
            <a:ext cx="751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Elektronenstrahlröhre                                     Elektronenbeugungsröhre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12546" y="1268760"/>
            <a:ext cx="7519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/>
              <a:t>Deutung der Debye-Scherrer Ringe als Interferenzerscheinung durch Vergleich mit der optischen Analogie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/>
              <a:t>Graphitfolie als Beugungsgitter identifizieren</a:t>
            </a:r>
          </a:p>
        </p:txBody>
      </p:sp>
      <p:pic>
        <p:nvPicPr>
          <p:cNvPr id="2050" name="Picture 2" descr="F:\E-Ro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555371"/>
            <a:ext cx="3561642" cy="2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4" b="42915"/>
          <a:stretch/>
        </p:blipFill>
        <p:spPr>
          <a:xfrm>
            <a:off x="2025813" y="2556602"/>
            <a:ext cx="3696316" cy="2501543"/>
          </a:xfrm>
          <a:prstGeom prst="rect">
            <a:avLst/>
          </a:prstGeom>
        </p:spPr>
      </p:pic>
      <p:pic>
        <p:nvPicPr>
          <p:cNvPr id="6" name="Picture 29" descr="C:\Eigene Dateien\NUNLogo.jpg">
            <a:extLst>
              <a:ext uri="{FF2B5EF4-FFF2-40B4-BE49-F238E27FC236}">
                <a16:creationId xmlns:a16="http://schemas.microsoft.com/office/drawing/2014/main" id="{BCCAB007-2EA4-CFD6-20B4-EA8D76EC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7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303" y="692150"/>
            <a:ext cx="5607304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dirty="0">
                <a:latin typeface="+mj-lt"/>
                <a:ea typeface="Calibri"/>
                <a:cs typeface="Times New Roman"/>
              </a:rPr>
              <a:t>2. Stunde: Elektroneninterferenz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207568" y="3212976"/>
                <a:ext cx="799288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>
                    <a:cs typeface="Arial" panose="020B0604020202020204" pitchFamily="34" charset="0"/>
                  </a:rPr>
                  <a:t>Ergebnisse: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cs typeface="Arial" panose="020B0604020202020204" pitchFamily="34" charset="0"/>
                  </a:rPr>
                  <a:t>Elektronen sind Objekte mit Welleneigenschaften, da es Interferenz gibt.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cs typeface="Arial" panose="020B0604020202020204" pitchFamily="34" charset="0"/>
                  </a:rPr>
                  <a:t>Aus der Analogie mit optischen Gittern: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cs typeface="Arial" panose="020B0604020202020204" pitchFamily="34" charset="0"/>
                  </a:rPr>
                  <a:t>Die Ringe deuten auf unregelmäßige angeordnete Beugungsobjekte hin.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cs typeface="Arial" panose="020B0604020202020204" pitchFamily="34" charset="0"/>
                  </a:rPr>
                  <a:t>Zwei Ringe deuten auf zwei Gitterkonstanten hin.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2000" dirty="0">
                    <a:cs typeface="Arial" panose="020B0604020202020204" pitchFamily="34" charset="0"/>
                  </a:rPr>
                  <a:t>Radien der Beugungsringe  hängen von der Beschleunigungsspannung ab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2000" dirty="0">
                    <a:cs typeface="Arial" panose="020B0604020202020204" pitchFamily="34" charset="0"/>
                  </a:rPr>
                  <a:t> Zusammenhang zwischen Wellenlänge und Geschwindigkeit der Elektronen</a:t>
                </a:r>
              </a:p>
              <a:p>
                <a:r>
                  <a:rPr lang="de-DE" sz="2000" b="1" dirty="0">
                    <a:cs typeface="Arial" panose="020B0604020202020204" pitchFamily="34" charset="0"/>
                  </a:rPr>
                  <a:t>Aufklärung:</a:t>
                </a:r>
                <a:r>
                  <a:rPr lang="de-DE" sz="2000" dirty="0">
                    <a:cs typeface="Arial" panose="020B0604020202020204" pitchFamily="34" charset="0"/>
                  </a:rPr>
                  <a:t> Die Beugung erfolgt an einer Folie mit vielen Graphitkristallen, Graphit besitzt zwei Gitterkonstanten.</a:t>
                </a: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3212976"/>
                <a:ext cx="7992888" cy="3477875"/>
              </a:xfrm>
              <a:prstGeom prst="rect">
                <a:avLst/>
              </a:prstGeom>
              <a:blipFill>
                <a:blip r:embed="rId3"/>
                <a:stretch>
                  <a:fillRect l="-763" t="-876" r="-458" b="-2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F:\E-Roh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484785"/>
            <a:ext cx="2913570" cy="19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39AD0D-CCBA-4A13-9870-6D551164C2E1}"/>
              </a:ext>
            </a:extLst>
          </p:cNvPr>
          <p:cNvSpPr txBox="1"/>
          <p:nvPr/>
        </p:nvSpPr>
        <p:spPr>
          <a:xfrm>
            <a:off x="2351584" y="1412776"/>
            <a:ext cx="3384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cs typeface="Arial" panose="020B0604020202020204" pitchFamily="34" charset="0"/>
              </a:rPr>
              <a:t>Die Elektronen-Beugungsröhre wird demonstriert, die Ringe als Interferenzmuster gedeutet und (zuletzt!) die Natur der Strahlung geklärt.</a:t>
            </a:r>
          </a:p>
        </p:txBody>
      </p:sp>
      <p:pic>
        <p:nvPicPr>
          <p:cNvPr id="2" name="Picture 29" descr="C:\Eigene Dateien\NUNLogo.jpg">
            <a:extLst>
              <a:ext uri="{FF2B5EF4-FFF2-40B4-BE49-F238E27FC236}">
                <a16:creationId xmlns:a16="http://schemas.microsoft.com/office/drawing/2014/main" id="{176E5B35-D91C-B8FA-917D-13EEC1FB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4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9" y="690718"/>
            <a:ext cx="6649256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dirty="0">
                <a:latin typeface="+mj-lt"/>
                <a:ea typeface="Calibri"/>
                <a:cs typeface="Arial" pitchFamily="34" charset="0"/>
              </a:rPr>
              <a:t>3. Stunde: </a:t>
            </a:r>
            <a:r>
              <a:rPr lang="de-DE" dirty="0">
                <a:latin typeface="+mj-lt"/>
                <a:cs typeface="Arial" pitchFamily="34" charset="0"/>
              </a:rPr>
              <a:t>Wellenlänge von Elektronen</a:t>
            </a:r>
            <a:endParaRPr lang="de-DE" dirty="0">
              <a:latin typeface="+mj-lt"/>
              <a:ea typeface="Calibri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477314" y="3030505"/>
            <a:ext cx="39787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000A"/>
                </a:solidFill>
                <a:ea typeface="Times New Roman" pitchFamily="18" charset="0"/>
                <a:cs typeface="Calibri" pitchFamily="34" charset="0"/>
              </a:rPr>
              <a:t>Ansatz: Graphitfolie als „Beugungsobjekt“ betrachten</a:t>
            </a:r>
          </a:p>
          <a:p>
            <a:r>
              <a:rPr lang="de-DE" sz="2000" dirty="0">
                <a:solidFill>
                  <a:srgbClr val="00000A"/>
                </a:solidFill>
                <a:ea typeface="Times New Roman" pitchFamily="18" charset="0"/>
                <a:cs typeface="Calibri" pitchFamily="34" charset="0"/>
              </a:rPr>
              <a:t>(→ analog zum optischen Transmissionsgitter)</a:t>
            </a:r>
          </a:p>
          <a:p>
            <a:endParaRPr lang="de-DE" sz="2000" dirty="0">
              <a:solidFill>
                <a:srgbClr val="00000A"/>
              </a:solidFill>
              <a:ea typeface="Times New Roman" pitchFamily="18" charset="0"/>
              <a:cs typeface="Calibri" pitchFamily="34" charset="0"/>
            </a:endParaRPr>
          </a:p>
          <a:p>
            <a:r>
              <a:rPr lang="de-DE" sz="2000" dirty="0">
                <a:solidFill>
                  <a:srgbClr val="00000A"/>
                </a:solidFill>
                <a:ea typeface="Times New Roman" pitchFamily="18" charset="0"/>
                <a:cs typeface="Calibri" pitchFamily="34" charset="0"/>
              </a:rPr>
              <a:t>Auswertung mit den bekannten Gleichungen zum Doppelspalt bzw. optischen Gitter 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77313" y="1265554"/>
            <a:ext cx="7006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cs typeface="Arial" pitchFamily="34" charset="0"/>
              </a:rPr>
              <a:t>Ziel der Stunde:</a:t>
            </a:r>
          </a:p>
          <a:p>
            <a:r>
              <a:rPr lang="de-DE" sz="2000" dirty="0">
                <a:cs typeface="Arial" pitchFamily="34" charset="0"/>
              </a:rPr>
              <a:t>Durch Auswertung der Beugungsringe die Wellenlänge der Elektronen bestimmen und die Antiproportionalität zwischen Wellenlänge und Geschwindigkeit nachweisen.</a:t>
            </a:r>
          </a:p>
        </p:txBody>
      </p:sp>
      <p:pic>
        <p:nvPicPr>
          <p:cNvPr id="2" name="Grafik 1" descr="Ein Bild, das Kreis, Im Haus enthält.&#10;&#10;Automatisch generierte Beschreibung">
            <a:extLst>
              <a:ext uri="{FF2B5EF4-FFF2-40B4-BE49-F238E27FC236}">
                <a16:creationId xmlns:a16="http://schemas.microsoft.com/office/drawing/2014/main" id="{85C53896-7E87-7E9C-BB39-870FFD344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13743"/>
          <a:stretch/>
        </p:blipFill>
        <p:spPr>
          <a:xfrm>
            <a:off x="6528048" y="2588993"/>
            <a:ext cx="3320919" cy="3320476"/>
          </a:xfrm>
          <a:prstGeom prst="rect">
            <a:avLst/>
          </a:prstGeom>
        </p:spPr>
      </p:pic>
      <p:pic>
        <p:nvPicPr>
          <p:cNvPr id="5" name="Picture 29" descr="C:\Eigene Dateien\NUNLogo.jpg">
            <a:extLst>
              <a:ext uri="{FF2B5EF4-FFF2-40B4-BE49-F238E27FC236}">
                <a16:creationId xmlns:a16="http://schemas.microsoft.com/office/drawing/2014/main" id="{50637CD8-8E9A-D143-49F1-5B1492F0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1">
            <a:extLst>
              <a:ext uri="{FF2B5EF4-FFF2-40B4-BE49-F238E27FC236}">
                <a16:creationId xmlns:a16="http://schemas.microsoft.com/office/drawing/2014/main" id="{89F5FF4C-3F5D-4FD4-9D44-2B5253DE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9" y="690718"/>
            <a:ext cx="6649256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  <a:buNone/>
            </a:pPr>
            <a:r>
              <a:rPr lang="de-DE" dirty="0">
                <a:latin typeface="+mj-lt"/>
                <a:ea typeface="Calibri"/>
                <a:cs typeface="Arial" pitchFamily="34" charset="0"/>
              </a:rPr>
              <a:t>3. Stunde: </a:t>
            </a:r>
            <a:r>
              <a:rPr lang="de-DE" dirty="0">
                <a:latin typeface="+mj-lt"/>
                <a:cs typeface="Arial" pitchFamily="34" charset="0"/>
              </a:rPr>
              <a:t>Wellenlänge von Elektronen</a:t>
            </a:r>
            <a:endParaRPr lang="de-DE" dirty="0">
              <a:latin typeface="+mj-lt"/>
              <a:ea typeface="Calibri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10851" y="4073303"/>
            <a:ext cx="76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38795" y="1499592"/>
            <a:ext cx="709751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A"/>
                </a:solidFill>
                <a:ea typeface="Times New Roman" pitchFamily="18" charset="0"/>
                <a:cs typeface="Calibri" pitchFamily="34" charset="0"/>
              </a:rPr>
              <a:t>Welche Gleichung wird verwendet?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A"/>
                </a:solidFill>
                <a:cs typeface="Calibri" pitchFamily="34" charset="0"/>
              </a:rPr>
              <a:t>Vergleich: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A"/>
                </a:solidFill>
                <a:cs typeface="Calibri" pitchFamily="34" charset="0"/>
              </a:rPr>
              <a:t>Transmissionsgitter		Reflexion mit Bragg-Bedingung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6179379" y="4348598"/>
                <a:ext cx="384555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cs typeface="Arial" pitchFamily="34" charset="0"/>
                  </a:rPr>
                  <a:t>Die Lage des ersten Maximums wird beschrieben durch</a:t>
                </a:r>
                <a:br>
                  <a:rPr lang="de-DE" sz="2000" dirty="0">
                    <a:cs typeface="Arial" pitchFamily="34" charset="0"/>
                  </a:rPr>
                </a:br>
                <a:r>
                  <a:rPr lang="de-DE" sz="20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79" y="4348598"/>
                <a:ext cx="3845553" cy="1015663"/>
              </a:xfrm>
              <a:prstGeom prst="rect">
                <a:avLst/>
              </a:prstGeom>
              <a:blipFill>
                <a:blip r:embed="rId3"/>
                <a:stretch>
                  <a:fillRect l="-1743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504" b="10908"/>
          <a:stretch/>
        </p:blipFill>
        <p:spPr>
          <a:xfrm>
            <a:off x="6240016" y="2463899"/>
            <a:ext cx="2620144" cy="1784000"/>
          </a:xfrm>
          <a:prstGeom prst="rect">
            <a:avLst/>
          </a:prstGeom>
        </p:spPr>
      </p:pic>
      <p:pic>
        <p:nvPicPr>
          <p:cNvPr id="8" name="Grafik 2">
            <a:extLst>
              <a:ext uri="{FF2B5EF4-FFF2-40B4-BE49-F238E27FC236}">
                <a16:creationId xmlns:a16="http://schemas.microsoft.com/office/drawing/2014/main" id="{AFF4F7F3-67C5-43DE-B737-430B2E90D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0615"/>
          <a:stretch/>
        </p:blipFill>
        <p:spPr bwMode="auto">
          <a:xfrm>
            <a:off x="2531180" y="2441630"/>
            <a:ext cx="2916748" cy="1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960DE21-D2E6-4CAE-AA9B-9C7B1A53F455}"/>
                  </a:ext>
                </a:extLst>
              </p:cNvPr>
              <p:cNvSpPr txBox="1"/>
              <p:nvPr/>
            </p:nvSpPr>
            <p:spPr>
              <a:xfrm>
                <a:off x="2531181" y="4348598"/>
                <a:ext cx="35607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cs typeface="Arial" pitchFamily="34" charset="0"/>
                  </a:rPr>
                  <a:t>Die Lage des ersten Maximums wird beschrieben durch</a:t>
                </a:r>
                <a:br>
                  <a:rPr lang="de-DE" sz="2000" dirty="0">
                    <a:cs typeface="Arial" pitchFamily="34" charset="0"/>
                  </a:rPr>
                </a:br>
                <a:r>
                  <a:rPr lang="de-DE" sz="20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sin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960DE21-D2E6-4CAE-AA9B-9C7B1A53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181" y="4348598"/>
                <a:ext cx="3560743" cy="1015663"/>
              </a:xfrm>
              <a:prstGeom prst="rect">
                <a:avLst/>
              </a:prstGeom>
              <a:blipFill>
                <a:blip r:embed="rId7"/>
                <a:stretch>
                  <a:fillRect l="-1712" t="-2994" b="-9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33D6422-B408-4E7C-8A68-F6424880A8CF}"/>
                  </a:ext>
                </a:extLst>
              </p:cNvPr>
              <p:cNvSpPr txBox="1"/>
              <p:nvPr/>
            </p:nvSpPr>
            <p:spPr>
              <a:xfrm>
                <a:off x="2559058" y="5361582"/>
                <a:ext cx="64807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>
                    <a:cs typeface="Arial" pitchFamily="34" charset="0"/>
                  </a:rPr>
                  <a:t>Für kleine Winkel (</a:t>
                </a:r>
                <a14:m>
                  <m:oMath xmlns:m="http://schemas.openxmlformats.org/officeDocument/2006/math">
                    <m:r>
                      <a:rPr lang="de-DE" sz="200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2000" dirty="0">
                    <a:cs typeface="Arial" pitchFamily="34" charset="0"/>
                  </a:rPr>
                  <a:t>&lt;10°) lassen sich im Rahmen der Messunsicherheit die Ergebnisse beider Ansätze nicht unterscheiden. </a:t>
                </a:r>
                <a:endParaRPr lang="de-DE" sz="20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33D6422-B408-4E7C-8A68-F6424880A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58" y="5361582"/>
                <a:ext cx="6480720" cy="1015663"/>
              </a:xfrm>
              <a:prstGeom prst="rect">
                <a:avLst/>
              </a:prstGeom>
              <a:blipFill>
                <a:blip r:embed="rId8"/>
                <a:stretch>
                  <a:fillRect l="-1035" t="-4217" b="-10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9" descr="C:\Eigene Dateien\NUNLogo.jpg">
            <a:extLst>
              <a:ext uri="{FF2B5EF4-FFF2-40B4-BE49-F238E27FC236}">
                <a16:creationId xmlns:a16="http://schemas.microsoft.com/office/drawing/2014/main" id="{97B95667-6391-481D-7F7A-E9F21F4E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805264"/>
            <a:ext cx="12207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5274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Breitbild</PresentationFormat>
  <Paragraphs>209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Stunde: Wellenlänge von Elektronen</vt:lpstr>
      <vt:lpstr>4.Stunde: de-Broglie-Gleichung</vt:lpstr>
      <vt:lpstr>4.Stunde: de-Broglie-Gleichung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Plogmann</dc:creator>
  <cp:lastModifiedBy>Jens Goessing</cp:lastModifiedBy>
  <cp:revision>27</cp:revision>
  <dcterms:created xsi:type="dcterms:W3CDTF">2018-09-06T07:52:09Z</dcterms:created>
  <dcterms:modified xsi:type="dcterms:W3CDTF">2024-02-11T07:08:50Z</dcterms:modified>
</cp:coreProperties>
</file>