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50" r:id="rId3"/>
    <p:sldId id="349" r:id="rId4"/>
    <p:sldId id="353" r:id="rId5"/>
    <p:sldId id="358" r:id="rId6"/>
    <p:sldId id="368" r:id="rId7"/>
    <p:sldId id="354" r:id="rId8"/>
    <p:sldId id="359" r:id="rId9"/>
    <p:sldId id="369" r:id="rId10"/>
    <p:sldId id="356" r:id="rId11"/>
    <p:sldId id="361" r:id="rId12"/>
    <p:sldId id="357" r:id="rId13"/>
    <p:sldId id="360" r:id="rId14"/>
    <p:sldId id="363" r:id="rId15"/>
    <p:sldId id="364" r:id="rId16"/>
    <p:sldId id="366" r:id="rId17"/>
    <p:sldId id="367" r:id="rId18"/>
    <p:sldId id="362" r:id="rId19"/>
    <p:sldId id="258" r:id="rId20"/>
    <p:sldId id="259" r:id="rId21"/>
    <p:sldId id="260" r:id="rId22"/>
    <p:sldId id="261" r:id="rId23"/>
    <p:sldId id="264" r:id="rId24"/>
    <p:sldId id="263" r:id="rId25"/>
    <p:sldId id="265" r:id="rId26"/>
    <p:sldId id="262" r:id="rId27"/>
    <p:sldId id="266" r:id="rId28"/>
    <p:sldId id="256" r:id="rId29"/>
    <p:sldId id="257" r:id="rId3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223"/>
    <a:srgbClr val="9FFFAF"/>
    <a:srgbClr val="00F429"/>
    <a:srgbClr val="A8A400"/>
    <a:srgbClr val="EE34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814" autoAdjust="0"/>
    <p:restoredTop sz="94660"/>
  </p:normalViewPr>
  <p:slideViewPr>
    <p:cSldViewPr snapToGrid="0">
      <p:cViewPr>
        <p:scale>
          <a:sx n="100" d="100"/>
          <a:sy n="100" d="100"/>
        </p:scale>
        <p:origin x="16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1800000" cy="1800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8" Type="http://schemas.openxmlformats.org/officeDocument/2006/relationships/slide" Target="slides/slide6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19.874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118 1 18538,'0'0'0</inkml:trace>
  <inkml:trace contextRef="#ctx0" brushRef="#br0" timeOffset="108">138 1 18807,'0'0'0</inkml:trace>
  <inkml:trace contextRef="#ctx0" brushRef="#br0" timeOffset="273">79 1 19284,'-22'0'0,"-4"0"0,24 0 0,-7 0 0,0 0 0,-2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1.18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20513,'0'22'-1101,"0"4"1391,0-15-186,0 17 1,0-11-19,0 9 1,0-6 0,0 13 52,0 2 0,0-3-510,0 7 0,0 5 371,0 15 0,0 0 0,0-1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334 177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882 647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6:15.10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294 510 7121,'11'0'887,"7"0"441,-16 0-936,6 0 1,-5 0 476,3 0 136,-4 0 427,7 0-220,-9 0-347,0 0-597,0-8 1,0 3-113,0-8 1,-7 7-85,1-7 0,-3 8 0,5-3-11,-3-1 1,-6 5-103,7-9 30,-9 8 1,10-4 0,-6 7 0,0-2 3,1-3 1,3 1 0,-6 6 37,-2 0 1,-3 0-1,-1 0 16,-1 0 0,7 2 0,0 2 0,0 5 35,2 2 0,-6-4 1,6 6-1,-2 0-8,0-2 1,8 6 0,-4-4 0,3 4 28,-1 3 0,-1 0 0,3-1 0,-1 3-28,1 4 0,3-4 0,2 4 1,0-2 111,0 2 0,0-4 1,0 4 157,0-4-293,0-3 0,7 1 0,1 0 0,1-1-35,0 1 1,4-7-1,-4 0 1,2 2-29,4 3 0,-4-5 1,2-2-1,0-1-65,-2 1 0,6-6 0,-4 1 1,5-4 45,1-2 1,-6 0 0,0 0 0,3 0 6,1 0 0,3-2 0,-1-2 0,1-5 41,-1-2 0,1-2 0,0-6 0,-1-1-77,1 0 0,-1 1 0,-1-1 0,-3 1-10,-2-1 0,-8 0 1,1 1-1,-4-3 56,-2-4 0,0 9 0,0-7 10,0 0-24,0 0 1,-6 4 0,-3 0-90,-2 1 87,-2-9 1,-7 6 0,1-2 0,-1 6-85,1 5 1,-1 2-1,0-4-51,1 2 1,-1 7 0,1-5-362,-1 2 1,7 2-1,2 10-413,2 3 0,-4-1 1,7 8-215,1 2 1,3-4 0,2 2-1478,0 2 2629,0 2 0,9 3 0,-7-9 0,16-2 0,-8-9 0</inkml:trace>
  <inkml:trace contextRef="#ctx0" brushRef="#br0" timeOffset="531">275 726 6448,'-9'-11'3542,"7"0"-2632,-5 5 0,3 4 72,-3-5-546,5 5 253,-7 2 110,9 0 206,0 0-696,9 0 0,-4 6 0,8 3-88,2 2 1,-4-4-1,2 6-142,2 2 1,-4-4 0,0 2 0,0 0-44,0-2 1,2 6 0,6-4-28,1 5 1,-1 1-1,-1 1 1,-3-3-71,-2-4 1,-2 5 0,4-5-1,-2 4-73,3 3 1,-8-7-1,1 0 83,0 2-826,-7-6-119,7 8 11,-9-14 1,0 3-332,0-12 1,0 1 0,-3-6-448,-3 3 1763,4 1 0,-7-2 0,9-2 0</inkml:trace>
  <inkml:trace contextRef="#ctx0" brushRef="#br0" timeOffset="1050">647 824 8118,'7'-13'0,"1"0"1011,3-2-555,-7 6 814,5-8 70,-9 14 220,0-5-1216,0 8 758,0 0-1073,0 8 0,0 3-34,0 9 1,0-1-1,0 1 76,0 0 1,0-1-1,2 1-223,5-1 1,-3-6-241,9 1 257,0-1 1,0 0 111,1 0 10,-1-9 0,0 11 1,0-8-1,2-3 11,2-2 0,-4-4 0,1-2 1,1-5 43,2-2 1,-4-2-1,-2-6 149,-2-1 1,4 0 0,-7 1-127,-1-1 0,-3 1 1,-2-1-410,0 0 0,0 7-635,0 0 0,-2 9-770,-5-3 1,5 7-560,-4 7 2308,3-5 0,3 16 0,0-8 0</inkml:trace>
  <inkml:trace contextRef="#ctx0" brushRef="#br0" timeOffset="2091">1137 844 8396,'-7'-13'4185,"1"0"-3015,-1 8-771,7-4 1,0 7 281,0-4-12,0 4-806,0-7 1,3 9-374,3 0 0,-2 0 112,10 0 0,-8 0-260,7 0 373,0-9 0,0 7-230,0-5 378,-8-3 0,3 5 12,-8-8 0,0 7 265,0-7 0,-2 2 12,-4-2 0,-5 4 0,-9 9 168,1 0 0,6 2 1,-1 5-57,-1 6 1,4 4 0,0 3-57,3-1 0,1 1 1,7-1-133,0 1 12,0 0 0,0-1 0,2 1-104,5-1-14,-5 1 1,15 0 0,-3-1-88,3 1 6,3-9 1,-1 4 0,1-9-232,-1-1 274,10-3 1,-5-2 0,6 0 0,-2-2-82,-4-5 1,0-6 0,0-13 0,2-7 22,-2-4 0,-2-4 0,-2-5 0,-1-6 18,1-5 1,-3-10-1,-4-3 1,-4-2 107,0 1 0,-7 5 1,2-3-1,-6 1-160,-4 5 0,-10 17 0,3 9 390,-4 7-100,-3 3 0,1 17 280,-1 3-301,9 5 1,-4 11 0,6 4 640,-2 4-541,7 3 1,-7 6 0,7 0 0,-3 0 99,3 2 1,-5 1-1,3 6 1,1-3 32,3 3 1,2 2 0,0 2 0,0 3-56,0 3 1,0-3-1,0 3 1,0-1-67,0 2 0,2-5 0,3 5 1,3-5-228,3-2 0,2 1 1,7-3-1,0-5-356,-1-6 0,3-4 0,2-4-598,2-5 769,0-5 1,-6-8 0,-1 0 0,3-2-198,4-4 1,-4-12-1,4-10-309,-4-3 506,-2-10 1,-1-2-1,1-8 1,-1 1-77,1 0 1,-3-2 0,-4-5 0,-6 3 198,-5 2 0,-2 6 0,0-4 0,0 2-6,0 4 0,-9 5 0,-4 9 0,-4 8 332,-3 7 0,1 10 1,-1-1 210,1 4 0,8 4 0,2 2 1,2 5-68,1 2 1,-7 2 0,6 6 0,3 3 5,2 4 1,0-2 0,-3 9 0,-1 2 8,1 2 1,3 2-1,2 0 266,0 0-465,0 1 0,0-1 1,0 0-1,0 0 10,0 0 0,7 1 0,1-1 0,3 0-19,5 0 0,-6 0 0,3-2 0,3-2-378,1-2 1,3-9 0,-1 0 0,1-7-529,0-4 0,-1-6 0,1 4 0,2-3-713,4-3 1,-5-5 0,6-5 0,-6-3-245,-1-3 1,2 0-1,-1-4 1654,-1 2 0,4-9 0,-13-9 0</inkml:trace>
  <inkml:trace contextRef="#ctx0" brushRef="#br0" timeOffset="2578">2117 942 9791,'-2'-18'0,"-3"3"0,-1 2 5173,1-2-4654,3 6 1,2-2 718,0 5-1125,0 3 1,2-5-346,5 8 0,4 0-200,9 0 0,-1 0 0,1 0-367,-1 0 0,-6-3-256,0-3 776,1 4 0,-4-9 1,-1 7 33,0-3 0,-7-8 144,5 2 0,-7 4 475,-7 2 0,-4-1 1,-8 1-1,-1 3-3,0 2 0,1 4 0,-1 2 1,1 5 84,-1 2 0,7-5 0,0 7 1,0 3 47,2 1 0,0 5 0,7 2 0,-3 4-14,3 3 0,2-7 0,4 2 0,4-2-248,7 2 1,11-4 0,5 4 0,1-5-394,5-1 0,4-9 0,7-5 0,6-3 255,5-3 1,-3 0 0,1-3-5169,-1-3 5064,16-14 0,-18-1 0,15-8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1:00.835"/>
    </inkml:context>
    <inkml:brush xml:id="br0">
      <inkml:brushProperty name="width" value="0.22857" units="cm"/>
      <inkml:brushProperty name="height" value="0.22857" units="cm"/>
      <inkml:brushProperty name="color" value="#E71224"/>
    </inkml:brush>
  </inkml:definitions>
  <inkml:trace contextRef="#ctx0" brushRef="#br0">13 8 30948,'-4'8'-8948,"0"-4"7170,1 0 4467,2-4-2910,8-4 1,0 4 245,8-3 0,-7 2 24,3 1 0,-1 0 48,5 0 1,-2 0-660,0 0 1,0 0 943,2 0 1,1 0-170,-1 0 0,-2 0 0,-1-1 16,-1-1 0,0 1 1,-1-2-171,3 2 0,-1 1-72,1 0 0,0 0 0,2 0 1,0 0 0,-1 0-91,1-3 108,-4 2 0,4-2 0,-5 3-60,3 0 1,-1 0 0,2 0-141,2 0 1,-3 0-1,3 0 11,1 0 0,-4 0 1,2 0 120,0 0 1,-3 0 0,1 0-117,0 0 0,0 0 275,2 0 1,-1 0 0,4 0-126,-2 0 0,-3 0 213,0 0-187,0 0 0,0 0-200,-1 0 194,5 0 1,-4 0 0,3 0 0,-2 0-13,1 0 1,-2 0 0,0 0 9,3 0 0,-3 0 0,3 0 11,-2 0 0,3 0 1,2 0 43,1 0 1,-3 0 0,2 0-41,-1 0 1,-1 0 0,1 0 0,-2 0 5,-1 0 1,1 0-185,-1 0 177,7 0 0,-6 0-120,4 0 110,-1 0 1,0 0 37,-1 0-43,2 0 1,-4 0-1,3 0 38,0 0 0,-2 0 0,3 0 15,-2 0 0,-2 0 0,-3 0 0,-1 1-80,0 1 1,3-1 0,-1 2-1,3-3 1,-1 1 0,3 1-7,0 1 0,-3-1 0,3-2 218,-1 0 1,-1 0 98,1 0-232,1 0 0,-3 0-191,2 0 102,2 0 0,-6-1 0,1 0-63,0-2 124,-4 0 0,1 3 1,-1 0 9,4 0 1,-2 0 0,2 0 0,0 0-39,-1 0 1,-1 0-1,1 0 19,2 0 0,0 0 1,1 0 2,0 0 0,-1 0 0,1 0-12,1 0 1,-3 0 0,-1 0 94,2 0 1,0 0 33,2 0 0,0 0-61,0 0 1,2 0-61,0 0 1,-5 0 0,3 0-1,-3 0-220,0 0 0,0 0 1,1 0 146,2 0 1,-4 0 0,2 0 74,1 0 1,-4 0 0,2 1 0,-2 1 2,-1 1 0,-2-1 1,3-2-10,4 0 1,-2 0 0,4 0 20,0 0 0,-6 0 0,3 1-320,-2 2 0,3-3 0,2 3 20,1-2 1,-6-1 348,2 0 13,1 0 0,-4 0 0,3 0 141,-2 0 1,-2 0 0,2 0-64,2 0 0,-2-3-266,4 1 1,-4-1 0,4 3 58,-1 0 0,1-2 1,2-1 70,0 1 0,-4 1 1,-2 1-15,2 0 0,-3 0 0,3-2 112,1-1 0,-4 1-467,2 2 270,-1 0 1,-1 0 0,-1 0-69,2 0 0,-2 0 1,1 0 132,1 0 0,-3 0 1,3 0 51,2 0 0,-2 0 219,4 0 0,-3 0 0,3 0-241,1 0 0,-3 0 1,3 0 2,0 0 1,-5 0-1,2 0 18,1 0 0,-4 0 0,3 0 103,1 0 1,-4 0 167,2 0-286,2 0 0,-6 0 0,3 0 34,2 0 1,-5 0 0,6 0-26,0 0 0,-4 0 0,2 0-8,0 0 0,-4 0 1,2 0-4,1 0 1,-2 0 0,1 0 31,0 0 0,-1 0 0,1 0 7,1 0 1,-2 0-1,1 0 11,0 0 0,-1 0 0,2 0-273,2 0 0,-3 0 0,2 0 79,0 0 1,-2 0 94,2 0-4,-5 0 1,6 1 81,-6 1-47,2-1 0,3 2 0,1-3-98,-1 0 1,1 0 0,1 0-35,1 0 0,-2 1 1,-3 1 191,4 1 0,-5-1 0,4-2 31,-2 0 1,-2 0-1,1 0 66,1 0 1,-2 0-107,1 0 1,-1 0-331,4 0 1,-3 0 22,-1 0 265,-2 0-100,1 0 0,-3-1-174,-1-1-125,-2 1 56,1-3 1,0 4 246,4 0 1,-1 0 245,4 0 0,-5 0-134,2 0 1,-2 0 639,4 0-608,-6 0 156,8 0-191,-12 0-53,11 0 0,-9 0-25,6 0 0,-2 0-26,5 0 0,-6 0 620,4 0-779,-5 0-420,6 0-891,-8 0 648,3 0 820,-6 0-516,5 0 53,-5 0 541,6 0 1,-3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4:03.245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0 148 8091,'0'-21'1550,"0"-6"-1140,0 17 274,0-1 214,0 2-914,9 35 1,-5-17 0,9 17-2,3-6 0,1-10 0,3 3-27,-1 3 0,-6-5 1,3 2 42,5 2 1,-8 2 0,9 3 9,2 0 0,-4-1 1,6 1 9,-4-1 1,-3 1-1,1 0 1,-1-1 23,1 1 0,-7-7 0,0 0-61,2 2 30,3 3 0,-5 1 1,0 1 38,2-1 0,3 1 1,1 0 13,1-1 1,-7 1-22,0-1 1,0 3 49,7 4 0,-7-11-33,0 5 1,0-5-204,6 5-234,-8-9 67,-2-2-1070,-9-9 952,0-18 427,0 5 0,0-15 0,0 8 0</inkml:trace>
  <inkml:trace contextRef="#ctx0" brushRef="#br0" timeOffset="559">59 874 6814,'-11'-11'2868,"3"-9"-2518,8 0 1,8-1 20,5-12-251,5 9 0,3-6 0,3 6 0,3-5 73,-3-1 0,-1-3 1,4-6-1,3-2-59,1-5 0,3 4 0,-5-3 1,-1 1-95,0-2 0,1 12 1,-5-6-1,2 6-190,-2 3 1,-9-4-1,-2 9-16,2 2 1,-4 2-1613,2 3-846,-8-1 2624,3 9 0,-16 11 0,-3 11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5:22.193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16 1 12235,'0'16'1391,"0"6"-1311,0-5 152,0 3 97,0-5 216,0 0 48,0-3 21,0 8-67,4 0-448,-3 3-198,2 1-13,-3-8 95,0-4-33,0-5 90,0-6 55,4 6 162,-4-3-22,4 0-99,-4 7 0,3 1-17,-1 9 0,1-4 275,-3 2-437,0-8-13,0 14 1,0-15-1,0 8-106,0-8 140,0 12 0,0-11-50,0 7 0,0-7-192,0 5 173,0-8 0,0 14-59,0-4 0,0-4 36,0 2 0,0-5 231,0 7-100,0-7-65,0 15-232,0-16 235,0 19 0,0-17-56,0 9 1,0-4 41,0 3 0,0 0 124,0 3 0,0-5-24,0 5 1,0-7-21,0 8 1,0-10-23,0 7 0,0-7-89,0 5 0,0-6-21,0 5 0,0-5 36,0 5 225,0-6-179,0 10 0,0-10 16,0 9 0,0-6-118,0 8 0,0-7 28,0 7 1,0-8 199,0 6 1,0-3-146,0 5 0,0-6 155,0 4 1,-1-7-10,-2 4-130,2-7 68,-2 11-46,3-12 0,0 12 17,0-4 0,0-2 36,0 3 1,0-6 15,0 5 0,-1-5-26,-2 6 0,3-3-9,-3 8 0,2-8-1,1 5 0,0-7-17,0 5 0,0-4 23,0 6 79,0-3-103,0 8 0,0-10-4,0 5 0,0-8-12,0 6 1,0-3 40,0 4 0,0-1 65,0 2 0,0-2-61,0 4 0,0-6-239,0 4 1,0-4 120,0 4-170,4-1-45,-4 8 431,4-11-135,-1 12 1,-2-17 72,2 9 1,-2-7-29,-1 4 1,0-1-46,0 6 0,0-9-35,0 5 21,0-6 1,0 9 4,0-1 0,0-6 12,0 1-22,0-4-5,-4 14 1,3-10-60,-1 5 1,1-1 36,1 6 0,0 0-41,0 2 0,0-4 69,0 2 0,-3-8 28,1 2 0,-1-5-15,3 6 1,0-7-140,0 7 0,0-10 133,0 5 45,0-7-77,0 13 96,0-13-58,0 13 1,0-11 17,0 8 1,0-6-1,0 5 1,0-5 14,0 6 1,0-6-6,0 5 1,-3-5-17,1 5 1,-1-4 3,3 4 0,0-2-8,0 5 1,0-2 1,0 4 0,0-9 142,0 5-123,0-10 0,0 8 12,0-4 0,0-2-31,0 8 0,0-6 4,0 5 0,0-5-1,0 5 1,0-4-24,0 7 1,0-7 16,0 7 0,0-7 9,0 4 1,0-4-10,0 4 125,0-7-122,0 11 1,0-11-1,0 8 1,-2-6-2,-1 5 0,0-5-61,3 6 1,0-6 7,0 5 0,0-8 119,0 6-80,0-7 50,0 13 1,0-8-18,0 7 1,0-8 5,0 2 1,-1-7 303,-1 8 22,1-11 0,-2 16-407,3-5 0,0-3-72,0 3 0,0-9-114,0 9 347,0-7 0,0 13 128,0-4-291,0-7 60,0 10 1,0-13-215,0 11 1,0-6 51,3 5-20,-2-10 327,2 9 137,-3-8-133,0 7-279,0-4 92,0 3 34,0-7 1,0 0 16,0-1-37,0 5-138,0 1 74,0 9 8,0-5 99,4-1-204,-3-1 201,2-3-46,-3 0-7,0-4 74,0 2-44,0-1 64,0 0 7,0 5-140,0-6-86,4 12 66,-3-4 164,2 3 210,-3-3-95,4-4-481,-4 0 62,4-4-726,-4-1-326,0-2 176,0 2-1040,0-3 2149,3 0 0,2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5:57.554"/>
    </inkml:context>
    <inkml:brush xml:id="br0">
      <inkml:brushProperty name="width" value="0.17143" units="cm"/>
      <inkml:brushProperty name="height" value="0.17143" units="cm"/>
      <inkml:brushProperty name="color" value="#008C3A"/>
    </inkml:brush>
  </inkml:definitions>
  <inkml:trace contextRef="#ctx0" brushRef="#br0">60 256 8080,'-13'0'483,"2"-2"21,2-5 0,0 5 0,5-7 1267,-3 0-1121,1 7 1,6-9 431,0 5-587,0 4-45,0-7 1179,0 9-1429,9 0 1,-5 0-1,9 0-37,2 0 1,3 6 0,1 1 0,1-3-265,-1-1 0,1-3 0,0 0 0,1 2-18,5 4 0,-4-4 0,7 5 0,-3-5 2,0-2 0,2 0 1,-4 0-1,4 0 82,3 0 1,-7 0 0,2 0 0,-2 0-104,2 0 1,-4 0 0,4 0-164,-4 0 218,-3 0 1,1 0 0,0 0-179,-1 0 196,1 0 0,-1 0 0,1 0 9,0 0 0,-1 0 0,-1 2 1,-3 3 112,-2 1 0,0 3-253,7-3 1,-3-1-436,-4 8 342,4-9 1,-12 5-414,8-9-60,-9 0-117,5 0-4018,-9 0 4897,-9 0 0,-2 9 0,-8 2 0</inkml:trace>
  <inkml:trace contextRef="#ctx0" brushRef="#br0" timeOffset="664">863 1 8080,'-11'0'575,"-6"0"1,12 0 1388,-8 0-307,9 0-971,-5 0 0,7 0 1031,-4 0 1133,3 0-1150,-5 0-1383,25 0 0,-10 0 0,12 0 0,-3 2-168,-6 5 0,8-5 1,-5 4-1,4-3-207,3-3 0,2 2 1,2 2-1,2 3-197,-2-3 0,-2 0 0,-3 1-189,1 1 332,-1 1 1,1-1-1,0 1 1,-1-1 0,1 3 1,-1-5 0,1 7 0,-3 0 59,-4 0 1,3-4 0,-8 6 70,3 2 1,0 2 0,2 3 110,-6 0 1,-5-1-1,-2 1 1,0-1 16,0 1 1,0 0 0,-2-3 0,-3-2 27,-1-2 0,-9 0 1,4 7-1,-5 0 167,-3-1 0,8-6 1,-13 0-1,0 0 37,2-2 1,1 4-1,1-8 1,-2-1-74,-4 3 0,4-4 1,-4 5 269,4-1-555,3-2 0,-1-7 0,1 0-848,-1 0 0,7 0-4154,0 0 2768,8 0 0,-1 0 1,12 0 237,8 0 1974,3 0 0,3 0 0,-1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885 647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4:46.477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1.83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18515,'0'22'896,"0"6"-625,0-8 1,0-5-15,0 11 0,0-6-34,0 12 0,0 7 1,0 7-727,0-2 0,0-9 0,0-3 503,0 3 0,0 2 0,0 2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6:08.945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885 647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4:46.477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6:08.945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885 647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4:44.422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0 275 24575,'0'-98'0,"9"9"0,2 2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4:46.477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6:08.945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885 647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4:46.477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6:08.945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4:47.237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1 59 6131,'11'-11'2406,"-3"3"-2148,-8-1 330,0 7-62,0-16 68,0 16 989,0-7-1330,0 27-168,0-14-125,0 31 0,0-20 43,0 18 0,0-7 23,0 7 0,0-7-45,0 6 0,0-5 11,0 5 1,0-6-171,0 7 153,0-9 0,0 0-245,0-4 238,0-5 1,0 15-87,0-4 0,0 5 32,0 8 1,0-6 37,0-1 0,0-5-27,0 5 0,0-12-44,0 6 59,0-9 0,0 14 9,0-5-13,0-13-11,0 13 39,0-15-31,0 9 0,0 8 29,0 2 1,0 10 5,0-1 1,2-15-20,5-5-31,-5-3 133,7 12-263,-9-6 111,0 6-44,0-8 27,0-1-27,0 1 1,2-7-49,5 0-363,-5-9-14,6 5 0,-8-26 0,0-5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4:50.672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39 177 8248,'-21'11'2597,"3"-2"-1664,18-9-931,18 0-67,3 0 0,12 0 52,0 0 1,-1 0 0,8 0-103,-1 0 0,-4 0 0,2 0 50,4 0 0,-4 0 0,-4 0 26,2 0 1,2 0-1,2 0-83,0 0 1,-6 0 22,-1 0 0,1 0 13,6 0 1,-13 6-36,0 1-4,-17 0-169,17-7-349,-24 0 179,16 0-769,-16 0 790,7 0 1,-9 0-1</inkml:trace>
  <inkml:trace contextRef="#ctx0" brushRef="#br0" timeOffset="722">882 1 8926,'22'0'881,"-5"0"1,-8 2-799,4 5 1,7-5-322,6 4 1,-9-3-211,9-3 1,-6 6 15,13 1 304,-9-1 0,4-4 0,-6 3-95,4 1 0,-9 7 70,9-6 0,-8 8 96,8-2 1,-11 5 34,-2 1 1,-8 3 15,1 4 0,-6-4 144,-6 4 0,-5-4 102,-9-3 0,1 1 264,-1 0-321,0-1 1,-1-6 276,-6 0-346,6-8 1,-10 5-1,5-3 0,2-5-452,-9 5 0,7-5-2121,-6-2 2459,16 0 0,-10-9 0,24-2 0,-7-8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03.683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95 59 8757,'-12'-19'2023,"0"8"-1006,6 0-487,0 5-712,6-1 161,11 2 1,-2 10 2,10 3 1,1 4 0,3 2 77,1 2 1,-5-1 0,2 0-255,4 4 1,-2-3 0,6 8 94,-1 2 0,-7-2 0,2 2 0,-2-4 11,-3-3 1,5-4-1,-5 1 1,1 0-24,1 0 1,-5-1 0,5-3 0,1 1 12,1 3 1,-1-3 0,3 3 52,9 1 1,-5-2 0,6 4 47,0 2 0,-12-4 0,5-2 48,-3-2 0,-2-1 1,1 1-90,1 3 1,-5-7 56,1 3 1,-1 1-137,4 2-172,-4 1 240,-2-5-78,-11 1 80,4 0 0,-8-3-27,2 3 143,-3-8-53,-1 11 0,-3-8 1,-4 4 0,1-4-10,-9-3 1,7-2 78,-8 2 1,5-1 94,-9 5-163,6-6 1,0 7 161,2-5-136,-2 5 1,-6-2-1,-1 6 115,-3 2 0,0-2 0,-3 3 0,2-3-66,2-1 0,-5 1 0,1 1 0,0 2 54,-2-2 0,1-1 0,-3-1 1,3 1-42,4 2 0,4-4 0,1 3 10,-2 0 1,-1 4 0,0-1-338,2 1 0,2-6-474,2 4 0,2-6-956,-6 6 343,11-8 233,-1-3 1075,10-16 0,0 2 0,0-10 0,5 4 0,2-1 0</inkml:trace>
  <inkml:trace contextRef="#ctx0" brushRef="#br0" timeOffset="1240">258 1100 6618,'0'13'1882,"0"-3"-1508,0-5-221,-5 2 1,-5 2-94,-6 2 1,3-5 55,1 5-33,3-2 0,-9 4-123,3 3-26,2-3 1,-6 5-87,4-2-98,2-3 1,-5 4-377,2-6 1,-2 5-697,-6 0 1322,11-6 0,3-10 0,10-6 0,0-6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28.220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392 98 7507,'22'0'1035,"-4"0"142,-18 0-799,0-9-104,-9 7-145,7-7 1,-18 3 53,0-1 1,5 1-252,-11 6 2,17 0 135,-25 0 1,25 0 5,-17 0 0,6 0-239,-13 0 192,18 0 1,-13 0-52,8 0 1,5 0-258,-11 0 123,17 0-8,-17 0 21,15 0 54,-8 0 138,-1 0-144,9 0 209,2 9 16,9-7-88,0 6-94,0 1 21,0-7 1,0 16 1,3-14 79,3 9 0,-4 2 22,5 12 0,-3-12-12,3 4-48,-5 5 1,7 0-121,-9 9 117,8-9 0,-6 6 0,5-1-47,-5 10 1,-2 0 0,0 9-37,0 0 0,0-7 1,0 7 45,0 0 0,0-7 0,0 5 3,0-4 1,0-10-1,0 1-16,0 2 1,0-5-123,0 3 103,0-9 6,0 13 107,0-24-102,0 4 490,0-17-402,18-8 1,-10 5-8,18-3 1,-8 6-13,8 6 1,11-3 0,2 3-145,3-4 1,-8-2 0,-1 0-158,2 0 1,2 0 168,2 0 1,-6 0-764,-1 0 13,-8 0-70,-4 0 933,-3 0 0,-23 0 0,4 0 0</inkml:trace>
  <inkml:trace contextRef="#ctx0" brushRef="#br0" timeOffset="883">1215 314 10765,'11'28'483,"-8"-4"-394,-10 9 1,0 8 0,7 9-64,0 0 0,-6-6 1,-1-3-52,3 13 0,2-12 0,2 4 1,0-7-171,0-2 1,0-5-1,0 1-432,0 2 303,0-15-768,0 6 630,0-24 0,0 2-969,0-17 930,0 9 501,0-22 0,-9 6 0,-2-10 0</inkml:trace>
  <inkml:trace contextRef="#ctx0" brushRef="#br0" timeOffset="1321">863 608 11452,'39'0'-141,"-6"0"0,1 0 62,8 0 0,-3 0 0,11 0-80,5 0 1,-18 0-1,8 0 1,-6 0-128,-2 0 0,3 6 1,1 1-518,5-3 0,-11 5-2,4-3 0,-13 3 805,0-3 0,-4-3 0,-20 5 0,-4-8 0</inkml:trace>
  <inkml:trace contextRef="#ctx0" brushRef="#br0" timeOffset="2603">1784 20 11338,'11'-11'161,"15"2"-542,0 9 1,2 2 257,5 5 1,0-5 0,4 7-1,-5-1 1,-1-5-1,-7 5-9,2 1 0,2-7 82,-2 5 0,-8 1 47,8-1 1,-17 8 114,8-13 109,-8 16 181,-7-7 0,4 15-145,-12 0 0,4 2-71,-5-2 1,-1-2-18,1 9 1,0 0 0,7 6 0,0 7-126,0-1 1,0 1-61,0-7 15,0 0 0,0-6 1,0 0 80,0 2 1,3-5-83,3 3 5,-4-1 1,7-5-1,-7-4-52,5 1 0,-5 3-97,4-1 0,-1-11-65,1 5-96,-3-5-29,5 4 21,-8-8 33,0-2 122,-8-9 249,5 0 92,-14 0-120,15 0-72,-16 0 77,16 0 0,-22 2 147,5 5 0,-1-5-48,0 4 1,5-1 254,-11 1-138,4-4 1,0 7 258,-4-9-413,5 9 0,-10-7 4,5 5-160,4-5 0,-8-2-114,4 0 0,2 0-1290,-9 0-1172,0-9 106,3 7 2498,1-7 0,27 9 0,4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334 177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882 647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6:15.10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294 510 7121,'11'0'887,"7"0"441,-16 0-936,6 0 1,-5 0 476,3 0 136,-4 0 427,7 0-220,-9 0-347,0 0-597,0-8 1,0 3-113,0-8 1,-7 7-85,1-7 0,-3 8 0,5-3-11,-3-1 1,-6 5-103,7-9 30,-9 8 1,10-4 0,-6 7 0,0-2 3,1-3 1,3 1 0,-6 6 37,-2 0 1,-3 0-1,-1 0 16,-1 0 0,7 2 0,0 2 0,0 5 35,2 2 0,-6-4 1,6 6-1,-2 0-8,0-2 1,8 6 0,-4-4 0,3 4 28,-1 3 0,-1 0 0,3-1 0,-1 3-28,1 4 0,3-4 0,2 4 1,0-2 111,0 2 0,0-4 1,0 4 157,0-4-293,0-3 0,7 1 0,1 0 0,1-1-35,0 1 1,4-7-1,-4 0 1,2 2-29,4 3 0,-4-5 1,2-2-1,0-1-65,-2 1 0,6-6 0,-4 1 1,5-4 45,1-2 1,-6 0 0,0 0 0,3 0 6,1 0 0,3-2 0,-1-2 0,1-5 41,-1-2 0,1-2 0,0-6 0,-1-1-77,1 0 0,-1 1 0,-1-1 0,-3 1-10,-2-1 0,-8 0 1,1 1-1,-4-3 56,-2-4 0,0 9 0,0-7 10,0 0-24,0 0 1,-6 4 0,-3 0-90,-2 1 87,-2-9 1,-7 6 0,1-2 0,-1 6-85,1 5 1,-1 2-1,0-4-51,1 2 1,-1 7 0,1-5-362,-1 2 1,7 2-1,2 10-413,2 3 0,-4-1 1,7 8-215,1 2 1,3-4 0,2 2-1478,0 2 2629,0 2 0,9 3 0,-7-9 0,16-2 0,-8-9 0</inkml:trace>
  <inkml:trace contextRef="#ctx0" brushRef="#br0" timeOffset="531">275 726 6448,'-9'-11'3542,"7"0"-2632,-5 5 0,3 4 72,-3-5-546,5 5 253,-7 2 110,9 0 206,0 0-696,9 0 0,-4 6 0,8 3-88,2 2 1,-4-4-1,2 6-142,2 2 1,-4-4 0,0 2 0,0 0-44,0-2 1,2 6 0,6-4-28,1 5 1,-1 1-1,-1 1 1,-3-3-71,-2-4 1,-2 5 0,4-5-1,-2 4-73,3 3 1,-8-7-1,1 0 83,0 2-826,-7-6-119,7 8 11,-9-14 1,0 3-332,0-12 1,0 1 0,-3-6-448,-3 3 1763,4 1 0,-7-2 0,9-2 0</inkml:trace>
  <inkml:trace contextRef="#ctx0" brushRef="#br0" timeOffset="1050">647 824 8118,'7'-13'0,"1"0"1011,3-2-555,-7 6 814,5-8 70,-9 14 220,0-5-1216,0 8 758,0 0-1073,0 8 0,0 3-34,0 9 1,0-1-1,0 1 76,0 0 1,0-1-1,2 1-223,5-1 1,-3-6-241,9 1 257,0-1 1,0 0 111,1 0 10,-1-9 0,0 11 1,0-8-1,2-3 11,2-2 0,-4-4 0,1-2 1,1-5 43,2-2 1,-4-2-1,-2-6 149,-2-1 1,4 0 0,-7 1-127,-1-1 0,-3 1 1,-2-1-410,0 0 0,0 7-635,0 0 0,-2 9-770,-5-3 1,5 7-560,-4 7 2308,3-5 0,3 16 0,0-8 0</inkml:trace>
  <inkml:trace contextRef="#ctx0" brushRef="#br0" timeOffset="2091">1137 844 8396,'-7'-13'4185,"1"0"-3015,-1 8-771,7-4 1,0 7 281,0-4-12,0 4-806,0-7 1,3 9-374,3 0 0,-2 0 112,10 0 0,-8 0-260,7 0 373,0-9 0,0 7-230,0-5 378,-8-3 0,3 5 12,-8-8 0,0 7 265,0-7 0,-2 2 12,-4-2 0,-5 4 0,-9 9 168,1 0 0,6 2 1,-1 5-57,-1 6 1,4 4 0,0 3-57,3-1 0,1 1 1,7-1-133,0 1 12,0 0 0,0-1 0,2 1-104,5-1-14,-5 1 1,15 0 0,-3-1-88,3 1 6,3-9 1,-1 4 0,1-9-232,-1-1 274,10-3 1,-5-2 0,6 0 0,-2-2-82,-4-5 1,0-6 0,0-13 0,2-7 22,-2-4 0,-2-4 0,-2-5 0,-1-6 18,1-5 1,-3-10-1,-4-3 1,-4-2 107,0 1 0,-7 5 1,2-3-1,-6 1-160,-4 5 0,-10 17 0,3 9 390,-4 7-100,-3 3 0,1 17 280,-1 3-301,9 5 1,-4 11 0,6 4 640,-2 4-541,7 3 1,-7 6 0,7 0 0,-3 0 99,3 2 1,-5 1-1,3 6 1,1-3 32,3 3 1,2 2 0,0 2 0,0 3-56,0 3 1,0-3-1,0 3 1,0-1-67,0 2 0,2-5 0,3 5 1,3-5-228,3-2 0,2 1 1,7-3-1,0-5-356,-1-6 0,3-4 0,2-4-598,2-5 769,0-5 1,-6-8 0,-1 0 0,3-2-198,4-4 1,-4-12-1,4-10-309,-4-3 506,-2-10 1,-1-2-1,1-8 1,-1 1-77,1 0 1,-3-2 0,-4-5 0,-6 3 198,-5 2 0,-2 6 0,0-4 0,0 2-6,0 4 0,-9 5 0,-4 9 0,-4 8 332,-3 7 0,1 10 1,-1-1 210,1 4 0,8 4 0,2 2 1,2 5-68,1 2 1,-7 2 0,6 6 0,3 3 5,2 4 1,0-2 0,-3 9 0,-1 2 8,1 2 1,3 2-1,2 0 266,0 0-465,0 1 0,0-1 1,0 0-1,0 0 10,0 0 0,7 1 0,1-1 0,3 0-19,5 0 0,-6 0 0,3-2 0,3-2-378,1-2 1,3-9 0,-1 0 0,1-7-529,0-4 0,-1-6 0,1 4 0,2-3-713,4-3 1,-5-5 0,6-5 0,-6-3-245,-1-3 1,2 0-1,-1-4 1654,-1 2 0,4-9 0,-13-9 0</inkml:trace>
  <inkml:trace contextRef="#ctx0" brushRef="#br0" timeOffset="2578">2117 942 9791,'-2'-18'0,"-3"3"0,-1 2 5173,1-2-4654,3 6 1,2-2 718,0 5-1125,0 3 1,2-5-346,5 8 0,4 0-200,9 0 0,-1 0 0,1 0-367,-1 0 0,-6-3-256,0-3 776,1 4 0,-4-9 1,-1 7 33,0-3 0,-7-8 144,5 2 0,-7 4 475,-7 2 0,-4-1 1,-8 1-1,-1 3-3,0 2 0,1 4 0,-1 2 1,1 5 84,-1 2 0,7-5 0,0 7 1,0 3 47,2 1 0,0 5 0,7 2 0,-3 4-14,3 3 0,2-7 0,4 2 0,4-2-248,7 2 1,11-4 0,5 4 0,1-5-394,5-1 0,4-9 0,7-5 0,6-3 255,5-3 1,-3 0 0,1-3-5169,-1-3 5064,16-14 0,-18-1 0,15-8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3.35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19736,'33'0'-72,"0"0"0,-14 0 122,7 0 0,1 0 1,12 0-43,0 0 0,0 0 0,0 0-97,1 0 1,-6 0-73,6 0 0,-6 0 1,14 0-129,0 0 0,-6 0 289,3 0 0,-12 0 0,-5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0:24.435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885 647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4:46.477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885 647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4:46.477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19.874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118 1 18538,'0'0'0</inkml:trace>
  <inkml:trace contextRef="#ctx0" brushRef="#br0" timeOffset="108">138 1 18807,'0'0'0</inkml:trace>
  <inkml:trace contextRef="#ctx0" brushRef="#br0" timeOffset="273">79 1 19284,'-22'0'0,"-4"0"0,24 0 0,-7 0 0,0 0 0,-2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4.185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19196,'33'0'241,"-1"0"0,10 0 0,8 0-149,0 0 0,-9 0 0,-8 0 0,2 0 24,2 0 0,2 0 0,0 0-154,0 0-114,0 0 0,3 0 0,1 0 0,3 0-408,-2 0 0,-1 0 560,3 0 0,13 0 0,10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3.35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19736,'33'0'-72,"0"0"0,-14 0 122,7 0 0,1 0 1,12 0-43,0 0 0,0 0 0,0 0-97,1 0 1,-6 0-73,6 0 0,-6 0 1,14 0-129,0 0 0,-6 0 289,3 0 0,-12 0 0,-5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4.185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19196,'33'0'241,"-1"0"0,10 0 0,8 0-149,0 0 0,-9 0 0,-8 0 0,2 0 24,2 0 0,2 0 0,0 0-154,0 0-114,0 0 0,3 0 0,1 0 0,3 0-408,-2 0 0,-1 0 560,3 0 0,13 0 0,10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1.751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19401,'26'0'17,"0"0"1,0 0 0,14 0-55,-1 0 1,-7 0 0,1 0 0,2 0-40,2 0 0,2 0 0,0 0 0,1 0-23,-1 0 0,2 0 0,3 0 0,1 0 0,-1 0 1,-3 0 98,-1 0 0,8 0 0,2 0 0</inkml:trace>
  <inkml:trace contextRef="#ctx0" brushRef="#br0" timeOffset="973">1411 1 19949,'33'0'-55,"-1"0"0,-12 0-139,6 0 258,-8 0 1,12 0-59,-4 0 1,7 0-26,13 0 0,4 0 0,6 0-56,-3 0 1,-5 0 0,-9 0 0,2 0-692,5 0 766,-5 0 0,7 0 0,-9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9.124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18564,'21'0'787,"-3"0"-546,-18 0-133,9 0-278,1 0 1,12 0 70,4 0 0,14 0 0,10 0-383,0 0 482,-2 0 0,-9 0 0,0 0 0</inkml:trace>
  <inkml:trace contextRef="#ctx0" brushRef="#br0" timeOffset="1230">1098 1 18623,'22'0'-66,"-5"0"1505,-17 0-1203,9 0-366,2 0-220,9 0 1,1 0 172,5 0 1,5 0 0,10 0-98,5 0 0,-11 0 274,4 0 0,-4 0 0,4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36.232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19526,'39'0'-95,"0"0"1,9 0-220,5 0 247,-6 0 0,-5 0 0,-10 0-193,3 0 233,2 0 1,5 0 0,1 0-282,3 0 238,0 0 70,-7 0 0,9 0 0,2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33.77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19822,'39'0'-225,"-6"0"-19,-1 0 0,1 0 1,6 0 24,0 0 219,0 0 0,9 0 0,2 0 0</inkml:trace>
  <inkml:trace contextRef="#ctx0" brushRef="#br0" timeOffset="1791">1137 1 20478,'33'0'-308,"0"0"0,-1 0 0,10 0 186,4 0 0,-12 0 0,6 0 0,-3 0-63,0 0 0,2 0 1,2 0 184,5 0 0,-5 0 0,7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49.886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19239,'0'30'-70,"0"-1"137,0-10 1,0 3 49,0 4 1,0-8-78,0 8 1,0 0 0,0 13 4,0 0 0,0 3-201,0 3 1,0 5-29,0 9 0,0-9 0,0-2-254,0 0 438,0-15 0,0 12 0,0-14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0.52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18033,'0'21'1866,"0"8"-1623,0-10 0,0-3-233,0 10-24,0-9 0,0 7-63,0-4 122,0-5 1,0 15 0,0-3-187,0 5 1,0 7-539,0 7 316,0-13 363,0 4 0,0-9 0,0 3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1.18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20513,'0'22'-1101,"0"4"1391,0-15-186,0 17 1,0-11-19,0 9 1,0-6 0,0 13 52,0 2 0,0-3-510,0 7 0,0 5 371,0 15 0,0 0 0,0-1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1.83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18515,'0'22'896,"0"6"-625,0-8 1,0-5-15,0 11 0,0-6-34,0 12 0,0 7 1,0 7-727,0-2 0,0-9 0,0-3 503,0 3 0,0 2 0,0 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1.751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19401,'26'0'17,"0"0"1,0 0 0,14 0-55,-1 0 1,-7 0 0,1 0 0,2 0-40,2 0 0,2 0 0,0 0 0,1 0-23,-1 0 0,2 0 0,3 0 0,1 0 0,-1 0 1,-3 0 98,-1 0 0,8 0 0,2 0 0</inkml:trace>
  <inkml:trace contextRef="#ctx0" brushRef="#br0" timeOffset="973">1411 1 19949,'33'0'-55,"-1"0"0,-12 0-139,6 0 258,-8 0 1,12 0-59,-4 0 1,7 0-26,13 0 0,4 0 0,6 0-56,-3 0 1,-5 0 0,-9 0 0,2 0-692,5 0 766,-5 0 0,7 0 0,-9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4:44.422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0 275 24575,'0'-98'0,"9"9"0,2 2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4:47.237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1 59 6131,'11'-11'2406,"-3"3"-2148,-8-1 330,0 7-62,0-16 68,0 16 989,0-7-1330,0 27-168,0-14-125,0 31 0,0-20 43,0 18 0,0-7 23,0 7 0,0-7-45,0 6 0,0-5 11,0 5 1,0-6-171,0 7 153,0-9 0,0 0-245,0-4 238,0-5 1,0 15-87,0-4 0,0 5 32,0 8 1,0-6 37,0-1 0,0-5-27,0 5 0,0-12-44,0 6 59,0-9 0,0 14 9,0-5-13,0-13-11,0 13 39,0-15-31,0 9 0,0 8 29,0 2 1,0 10 5,0-1 1,2-15-20,5-5-31,-5-3 133,7 12-263,-9-6 111,0 6-44,0-8 27,0-1-27,0 1 1,2-7-49,5 0-363,-5-9-14,6 5 0,-8-26 0,0-5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03.683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95 59 8757,'-12'-19'2023,"0"8"-1006,6 0-487,0 5-712,6-1 161,11 2 1,-2 10 2,10 3 1,1 4 0,3 2 77,1 2 1,-5-1 0,2 0-255,4 4 1,-2-3 0,6 8 94,-1 2 0,-7-2 0,2 2 0,-2-4 11,-3-3 1,5-4-1,-5 1 1,1 0-24,1 0 1,-5-1 0,5-3 0,1 1 12,1 3 1,-1-3 0,3 3 52,9 1 1,-5-2 0,6 4 47,0 2 0,-12-4 0,5-2 48,-3-2 0,-2-1 1,1 1-90,1 3 1,-5-7 56,1 3 1,-1 1-137,4 2-172,-4 1 240,-2-5-78,-11 1 80,4 0 0,-8-3-27,2 3 143,-3-8-53,-1 11 0,-3-8 1,-4 4 0,1-4-10,-9-3 1,7-2 78,-8 2 1,5-1 94,-9 5-163,6-6 1,0 7 161,2-5-136,-2 5 1,-6-2-1,-1 6 115,-3 2 0,0-2 0,-3 3 0,2-3-66,2-1 0,-5 1 0,1 1 0,0 2 54,-2-2 0,1-1 0,-3-1 1,3 1-42,4 2 0,4-4 0,1 3 10,-2 0 1,-1 4 0,0-1-338,2 1 0,2-6-474,2 4 0,2-6-956,-6 6 343,11-8 233,-1-3 1075,10-16 0,0 2 0,0-10 0,5 4 0,2-1 0</inkml:trace>
  <inkml:trace contextRef="#ctx0" brushRef="#br0" timeOffset="1240">258 1100 6618,'0'13'1882,"0"-3"-1508,0-5-221,-5 2 1,-5 2-94,-6 2 1,3-5 55,1 5-33,3-2 0,-9 4-123,3 3-26,2-3 1,-6 5-87,4-2-98,2-3 1,-5 4-377,2-6 1,-2 5-697,-6 0 1322,11-6 0,3-10 0,10-6 0,0-6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28.220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392 98 7507,'22'0'1035,"-4"0"142,-18 0-799,0-9-104,-9 7-145,7-7 1,-18 3 53,0-1 1,5 1-252,-11 6 2,17 0 135,-25 0 1,25 0 5,-17 0 0,6 0-239,-13 0 192,18 0 1,-13 0-52,8 0 1,5 0-258,-11 0 123,17 0-8,-17 0 21,15 0 54,-8 0 138,-1 0-144,9 0 209,2 9 16,9-7-88,0 6-94,0 1 21,0-7 1,0 16 1,3-14 79,3 9 0,-4 2 22,5 12 0,-3-12-12,3 4-48,-5 5 1,7 0-121,-9 9 117,8-9 0,-6 6 0,5-1-47,-5 10 1,-2 0 0,0 9-37,0 0 0,0-7 1,0 7 45,0 0 0,0-7 0,0 5 3,0-4 1,0-10-1,0 1-16,0 2 1,0-5-123,0 3 103,0-9 6,0 13 107,0-24-102,0 4 490,0-17-402,18-8 1,-10 5-8,18-3 1,-8 6-13,8 6 1,11-3 0,2 3-145,3-4 1,-8-2 0,-1 0-158,2 0 1,2 0 168,2 0 1,-6 0-764,-1 0 13,-8 0-70,-4 0 933,-3 0 0,-23 0 0,4 0 0</inkml:trace>
  <inkml:trace contextRef="#ctx0" brushRef="#br0" timeOffset="883">1215 314 10765,'11'28'483,"-8"-4"-394,-10 9 1,0 8 0,7 9-64,0 0 0,-6-6 1,-1-3-52,3 13 0,2-12 0,2 4 1,0-7-171,0-2 1,0-5-1,0 1-432,0 2 303,0-15-768,0 6 630,0-24 0,0 2-969,0-17 930,0 9 501,0-22 0,-9 6 0,-2-10 0</inkml:trace>
  <inkml:trace contextRef="#ctx0" brushRef="#br0" timeOffset="1321">863 608 11452,'39'0'-141,"-6"0"0,1 0 62,8 0 0,-3 0 0,11 0-80,5 0 1,-18 0-1,8 0 1,-6 0-128,-2 0 0,3 6 1,1 1-518,5-3 0,-11 5-2,4-3 0,-13 3 805,0-3 0,-4-3 0,-20 5 0,-4-8 0</inkml:trace>
  <inkml:trace contextRef="#ctx0" brushRef="#br0" timeOffset="2603">1784 20 11338,'11'-11'161,"15"2"-542,0 9 1,2 2 257,5 5 1,0-5 0,4 7-1,-5-1 1,-1-5-1,-7 5-9,2 1 0,2-7 82,-2 5 0,-8 1 47,8-1 1,-17 8 114,8-13 109,-8 16 181,-7-7 0,4 15-145,-12 0 0,4 2-71,-5-2 1,-1-2-18,1 9 1,0 0 0,7 6 0,0 7-126,0-1 1,0 1-61,0-7 15,0 0 0,0-6 1,0 0 80,0 2 1,3-5-83,3 3 5,-4-1 1,7-5-1,-7-4-52,5 1 0,-5 3-97,4-1 0,-1-11-65,1 5-96,-3-5-29,5 4 21,-8-8 33,0-2 122,-8-9 249,5 0 92,-14 0-120,15 0-72,-16 0 77,16 0 0,-22 2 147,5 5 0,-1-5-48,0 4 1,5-1 254,-11 1-138,4-4 1,0 7 258,-4-9-413,5 9 0,-10-7 4,5 5-160,4-5 0,-8-2-114,4 0 0,2 0-1290,-9 0-1172,0-9 106,3 7 2498,1-7 0,27 9 0,4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334 177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882 647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6:15.10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294 510 7121,'11'0'887,"7"0"441,-16 0-936,6 0 1,-5 0 476,3 0 136,-4 0 427,7 0-220,-9 0-347,0 0-597,0-8 1,0 3-113,0-8 1,-7 7-85,1-7 0,-3 8 0,5-3-11,-3-1 1,-6 5-103,7-9 30,-9 8 1,10-4 0,-6 7 0,0-2 3,1-3 1,3 1 0,-6 6 37,-2 0 1,-3 0-1,-1 0 16,-1 0 0,7 2 0,0 2 0,0 5 35,2 2 0,-6-4 1,6 6-1,-2 0-8,0-2 1,8 6 0,-4-4 0,3 4 28,-1 3 0,-1 0 0,3-1 0,-1 3-28,1 4 0,3-4 0,2 4 1,0-2 111,0 2 0,0-4 1,0 4 157,0-4-293,0-3 0,7 1 0,1 0 0,1-1-35,0 1 1,4-7-1,-4 0 1,2 2-29,4 3 0,-4-5 1,2-2-1,0-1-65,-2 1 0,6-6 0,-4 1 1,5-4 45,1-2 1,-6 0 0,0 0 0,3 0 6,1 0 0,3-2 0,-1-2 0,1-5 41,-1-2 0,1-2 0,0-6 0,-1-1-77,1 0 0,-1 1 0,-1-1 0,-3 1-10,-2-1 0,-8 0 1,1 1-1,-4-3 56,-2-4 0,0 9 0,0-7 10,0 0-24,0 0 1,-6 4 0,-3 0-90,-2 1 87,-2-9 1,-7 6 0,1-2 0,-1 6-85,1 5 1,-1 2-1,0-4-51,1 2 1,-1 7 0,1-5-362,-1 2 1,7 2-1,2 10-413,2 3 0,-4-1 1,7 8-215,1 2 1,3-4 0,2 2-1478,0 2 2629,0 2 0,9 3 0,-7-9 0,16-2 0,-8-9 0</inkml:trace>
  <inkml:trace contextRef="#ctx0" brushRef="#br0" timeOffset="531">275 726 6448,'-9'-11'3542,"7"0"-2632,-5 5 0,3 4 72,-3-5-546,5 5 253,-7 2 110,9 0 206,0 0-696,9 0 0,-4 6 0,8 3-88,2 2 1,-4-4-1,2 6-142,2 2 1,-4-4 0,0 2 0,0 0-44,0-2 1,2 6 0,6-4-28,1 5 1,-1 1-1,-1 1 1,-3-3-71,-2-4 1,-2 5 0,4-5-1,-2 4-73,3 3 1,-8-7-1,1 0 83,0 2-826,-7-6-119,7 8 11,-9-14 1,0 3-332,0-12 1,0 1 0,-3-6-448,-3 3 1763,4 1 0,-7-2 0,9-2 0</inkml:trace>
  <inkml:trace contextRef="#ctx0" brushRef="#br0" timeOffset="1050">647 824 8118,'7'-13'0,"1"0"1011,3-2-555,-7 6 814,5-8 70,-9 14 220,0-5-1216,0 8 758,0 0-1073,0 8 0,0 3-34,0 9 1,0-1-1,0 1 76,0 0 1,0-1-1,2 1-223,5-1 1,-3-6-241,9 1 257,0-1 1,0 0 111,1 0 10,-1-9 0,0 11 1,0-8-1,2-3 11,2-2 0,-4-4 0,1-2 1,1-5 43,2-2 1,-4-2-1,-2-6 149,-2-1 1,4 0 0,-7 1-127,-1-1 0,-3 1 1,-2-1-410,0 0 0,0 7-635,0 0 0,-2 9-770,-5-3 1,5 7-560,-4 7 2308,3-5 0,3 16 0,0-8 0</inkml:trace>
  <inkml:trace contextRef="#ctx0" brushRef="#br0" timeOffset="2091">1137 844 8396,'-7'-13'4185,"1"0"-3015,-1 8-771,7-4 1,0 7 281,0-4-12,0 4-806,0-7 1,3 9-374,3 0 0,-2 0 112,10 0 0,-8 0-260,7 0 373,0-9 0,0 7-230,0-5 378,-8-3 0,3 5 12,-8-8 0,0 7 265,0-7 0,-2 2 12,-4-2 0,-5 4 0,-9 9 168,1 0 0,6 2 1,-1 5-57,-1 6 1,4 4 0,0 3-57,3-1 0,1 1 1,7-1-133,0 1 12,0 0 0,0-1 0,2 1-104,5-1-14,-5 1 1,15 0 0,-3-1-88,3 1 6,3-9 1,-1 4 0,1-9-232,-1-1 274,10-3 1,-5-2 0,6 0 0,-2-2-82,-4-5 1,0-6 0,0-13 0,2-7 22,-2-4 0,-2-4 0,-2-5 0,-1-6 18,1-5 1,-3-10-1,-4-3 1,-4-2 107,0 1 0,-7 5 1,2-3-1,-6 1-160,-4 5 0,-10 17 0,3 9 390,-4 7-100,-3 3 0,1 17 280,-1 3-301,9 5 1,-4 11 0,6 4 640,-2 4-541,7 3 1,-7 6 0,7 0 0,-3 0 99,3 2 1,-5 1-1,3 6 1,1-3 32,3 3 1,2 2 0,0 2 0,0 3-56,0 3 1,0-3-1,0 3 1,0-1-67,0 2 0,2-5 0,3 5 1,3-5-228,3-2 0,2 1 1,7-3-1,0-5-356,-1-6 0,3-4 0,2-4-598,2-5 769,0-5 1,-6-8 0,-1 0 0,3-2-198,4-4 1,-4-12-1,4-10-309,-4-3 506,-2-10 1,-1-2-1,1-8 1,-1 1-77,1 0 1,-3-2 0,-4-5 0,-6 3 198,-5 2 0,-2 6 0,0-4 0,0 2-6,0 4 0,-9 5 0,-4 9 0,-4 8 332,-3 7 0,1 10 1,-1-1 210,1 4 0,8 4 0,2 2 1,2 5-68,1 2 1,-7 2 0,6 6 0,3 3 5,2 4 1,0-2 0,-3 9 0,-1 2 8,1 2 1,3 2-1,2 0 266,0 0-465,0 1 0,0-1 1,0 0-1,0 0 10,0 0 0,7 1 0,1-1 0,3 0-19,5 0 0,-6 0 0,3-2 0,3-2-378,1-2 1,3-9 0,-1 0 0,1-7-529,0-4 0,-1-6 0,1 4 0,2-3-713,4-3 1,-5-5 0,6-5 0,-6-3-245,-1-3 1,2 0-1,-1-4 1654,-1 2 0,4-9 0,-13-9 0</inkml:trace>
  <inkml:trace contextRef="#ctx0" brushRef="#br0" timeOffset="2578">2117 942 9791,'-2'-18'0,"-3"3"0,-1 2 5173,1-2-4654,3 6 1,2-2 718,0 5-1125,0 3 1,2-5-346,5 8 0,4 0-200,9 0 0,-1 0 0,1 0-367,-1 0 0,-6-3-256,0-3 776,1 4 0,-4-9 1,-1 7 33,0-3 0,-7-8 144,5 2 0,-7 4 475,-7 2 0,-4-1 1,-8 1-1,-1 3-3,0 2 0,1 4 0,-1 2 1,1 5 84,-1 2 0,7-5 0,0 7 1,0 3 47,2 1 0,0 5 0,7 2 0,-3 4-14,3 3 0,2-7 0,4 2 0,4-2-248,7 2 1,11-4 0,5 4 0,1-5-394,5-1 0,4-9 0,7-5 0,6-3 255,5-3 1,-3 0 0,1-3-5169,-1-3 5064,16-14 0,-18-1 0,15-8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1:00.835"/>
    </inkml:context>
    <inkml:brush xml:id="br0">
      <inkml:brushProperty name="width" value="0.22857" units="cm"/>
      <inkml:brushProperty name="height" value="0.22857" units="cm"/>
      <inkml:brushProperty name="color" value="#E71224"/>
    </inkml:brush>
  </inkml:definitions>
  <inkml:trace contextRef="#ctx0" brushRef="#br0">13 8 30948,'-4'8'-8948,"0"-4"7170,1 0 4467,2-4-2910,8-4 1,0 4 245,8-3 0,-7 2 24,3 1 0,-1 0 48,5 0 1,-2 0-660,0 0 1,0 0 943,2 0 1,1 0-170,-1 0 0,-2 0 0,-1-1 16,-1-1 0,0 1 1,-1-2-171,3 2 0,-1 1-72,1 0 0,0 0 0,2 0 1,0 0 0,-1 0-91,1-3 108,-4 2 0,4-2 0,-5 3-60,3 0 1,-1 0 0,2 0-141,2 0 1,-3 0-1,3 0 11,1 0 0,-4 0 1,2 0 120,0 0 1,-3 0 0,1 0-117,0 0 0,0 0 275,2 0 1,-1 0 0,4 0-126,-2 0 0,-3 0 213,0 0-187,0 0 0,0 0-200,-1 0 194,5 0 1,-4 0 0,3 0 0,-2 0-13,1 0 1,-2 0 0,0 0 9,3 0 0,-3 0 0,3 0 11,-2 0 0,3 0 1,2 0 43,1 0 1,-3 0 0,2 0-41,-1 0 1,-1 0 0,1 0 0,-2 0 5,-1 0 1,1 0-185,-1 0 177,7 0 0,-6 0-120,4 0 110,-1 0 1,0 0 37,-1 0-43,2 0 1,-4 0-1,3 0 38,0 0 0,-2 0 0,3 0 15,-2 0 0,-2 0 0,-3 0 0,-1 1-80,0 1 1,3-1 0,-1 2-1,3-3 1,-1 1 0,3 1-7,0 1 0,-3-1 0,3-2 218,-1 0 1,-1 0 98,1 0-232,1 0 0,-3 0-191,2 0 102,2 0 0,-6-1 0,1 0-63,0-2 124,-4 0 0,1 3 1,-1 0 9,4 0 1,-2 0 0,2 0 0,0 0-39,-1 0 1,-1 0-1,1 0 19,2 0 0,0 0 1,1 0 2,0 0 0,-1 0 0,1 0-12,1 0 1,-3 0 0,-1 0 94,2 0 1,0 0 33,2 0 0,0 0-61,0 0 1,2 0-61,0 0 1,-5 0 0,3 0-1,-3 0-220,0 0 0,0 0 1,1 0 146,2 0 1,-4 0 0,2 0 74,1 0 1,-4 0 0,2 1 0,-2 1 2,-1 1 0,-2-1 1,3-2-10,4 0 1,-2 0 0,4 0 20,0 0 0,-6 0 0,3 1-320,-2 2 0,3-3 0,2 3 20,1-2 1,-6-1 348,2 0 13,1 0 0,-4 0 0,3 0 141,-2 0 1,-2 0 0,2 0-64,2 0 0,-2-3-266,4 1 1,-4-1 0,4 3 58,-1 0 0,1-2 1,2-1 70,0 1 0,-4 1 1,-2 1-15,2 0 0,-3 0 0,3-2 112,1-1 0,-4 1-467,2 2 270,-1 0 1,-1 0 0,-1 0-69,2 0 0,-2 0 1,1 0 132,1 0 0,-3 0 1,3 0 51,2 0 0,-2 0 219,4 0 0,-3 0 0,3 0-241,1 0 0,-3 0 1,3 0 2,0 0 1,-5 0-1,2 0 18,1 0 0,-4 0 0,3 0 103,1 0 1,-4 0 167,2 0-286,2 0 0,-6 0 0,3 0 34,2 0 1,-5 0 0,6 0-26,0 0 0,-4 0 0,2 0-8,0 0 0,-4 0 1,2 0-4,1 0 1,-2 0 0,1 0 31,0 0 0,-1 0 0,1 0 7,1 0 1,-2 0-1,1 0 11,0 0 0,-1 0 0,2 0-273,2 0 0,-3 0 0,2 0 79,0 0 1,-2 0 94,2 0-4,-5 0 1,6 1 81,-6 1-47,2-1 0,3 2 0,1-3-98,-1 0 1,1 0 0,1 0-35,1 0 0,-2 1 1,-3 1 191,4 1 0,-5-1 0,4-2 31,-2 0 1,-2 0-1,1 0 66,1 0 1,-2 0-107,1 0 1,-1 0-331,4 0 1,-3 0 22,-1 0 265,-2 0-100,1 0 0,-3-1-174,-1-1-125,-2 1 56,1-3 1,0 4 246,4 0 1,-1 0 245,4 0 0,-5 0-134,2 0 1,-2 0 639,4 0-608,-6 0 156,8 0-191,-12 0-53,11 0 0,-9 0-25,6 0 0,-2 0-26,5 0 0,-6 0 620,4 0-779,-5 0-420,6 0-891,-8 0 648,3 0 820,-6 0-516,5 0 53,-5 0 541,6 0 1,-3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4:31.309"/>
    </inkml:context>
    <inkml:brush xml:id="br0">
      <inkml:brushProperty name="width" value="0.17143" units="cm"/>
      <inkml:brushProperty name="height" value="0.17143" units="cm"/>
      <inkml:brushProperty name="color" value="#008C3A"/>
    </inkml:brush>
  </inkml:definitions>
  <inkml:trace contextRef="#ctx0" brushRef="#br0">256 393 7985,'0'-11'665,"0"0"894,0 5-440,8 3-201,-6-5 142,7 8-650,-9 0-191,0 8 1,0-3-1,0 8 74,0 2 1,0-4 0,0 2-244,0 2 0,0 3 1,0 1-1,0 1-42,0 0 0,0-1 1,0 1-1,0 2 55,0 4 1,0-2 0,0 6 0,0 1-63,0-1 1,0-4 0,0 5 0,0-3 29,0-4 0,0 4 1,0 1-1,0-1 4,0 0 1,0-2 0,0-6-142,0 0 55,0 8 0,0-13 0,0 5-138,0-3 65,0 0 1,0-3 0,0-1-12,0 2 0,0-4 0,2 2-270,5 2 1,-5-4-863,5 2-202,-5 0 632,-2-2 1,0-4-1,0-14 1,-2-6-886,-5-5 1722,5-1 0,-16-9 0,8-3 0</inkml:trace>
  <inkml:trace contextRef="#ctx0" brushRef="#br0" timeOffset="985">40 452 6262,'-9'11'1390,"7"-3"-565,-7-8 0,7 0 354,-4 0-402,3 0 159,-5 0 6430,8 0-7052,0-8 1,2 3-298,4-8 1,3 0 35,4-6-55,5-1 0,-14 7 0,9 0 51,2-2 0,-4-3 0,2-1 1,0-1-95,-2 0 0,7-1 0,-5-3 1,2-3-53,-2 4 1,4 1 0,-6 2 0,2 1 176,1-1 1,-10 0-1,5 1 89,-1-1 1,-6 7 68,5 0-603,-5 9 179,-2-5 1,0 11 195,0 5 1,0-3 0,2 7 0,3 0 173,1 0 1,1-5 33,-7 7 0,2-2 0,2 4 99,3-2 1,2 1-159,-3 5 1,-4 1 0,7-3-1,-3-2-41,1-2 0,2 1 1,-5 5-123,3 1 0,1-1 1,-3 1-71,1 0 1,3-3-1,-5-2 1,5-2-55,2 3 1,-7-6 0,5 1-276,0-2 198,-7 6 1,9-13-953,-5 5 145,-4 4-1369,7-9 425,0 7-1829,-7-9 3785,7 0 0,-9 0 0,0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9.124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18564,'21'0'787,"-3"0"-546,-18 0-133,9 0-278,1 0 1,12 0 70,4 0 0,14 0 0,10 0-383,0 0 482,-2 0 0,-9 0 0,0 0 0</inkml:trace>
  <inkml:trace contextRef="#ctx0" brushRef="#br0" timeOffset="1230">1098 1 18623,'22'0'-66,"-5"0"1505,-17 0-1203,9 0-366,2 0-220,9 0 1,1 0 172,5 0 1,5 0 0,10 0-98,5 0 0,-11 0 274,4 0 0,-4 0 0,4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885 647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4:46.477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885 647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4:46.477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19.874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118 1 18538,'0'0'0</inkml:trace>
  <inkml:trace contextRef="#ctx0" brushRef="#br0" timeOffset="108">138 1 18807,'0'0'0</inkml:trace>
  <inkml:trace contextRef="#ctx0" brushRef="#br0" timeOffset="273">79 1 19284,'-22'0'0,"-4"0"0,24 0 0,-7 0 0,0 0 0,-2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3.35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19736,'33'0'-72,"0"0"0,-14 0 122,7 0 0,1 0 1,12 0-43,0 0 0,0 0 0,0 0-97,1 0 1,-6 0-73,6 0 0,-6 0 1,14 0-129,0 0 0,-6 0 289,3 0 0,-12 0 0,-5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4.185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19196,'33'0'241,"-1"0"0,10 0 0,8 0-149,0 0 0,-9 0 0,-8 0 0,2 0 24,2 0 0,2 0 0,0 0-154,0 0-114,0 0 0,3 0 0,1 0 0,3 0-408,-2 0 0,-1 0 560,3 0 0,13 0 0,10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36.232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19526,'39'0'-95,"0"0"1,9 0-220,5 0 247,-6 0 0,-5 0 0,-10 0-193,3 0 233,2 0 1,5 0 0,1 0-282,3 0 238,0 0 70,-7 0 0,9 0 0,2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1.751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19401,'26'0'17,"0"0"1,0 0 0,14 0-55,-1 0 1,-7 0 0,1 0 0,2 0-40,2 0 0,2 0 0,0 0 0,1 0-23,-1 0 0,2 0 0,3 0 0,1 0 0,-1 0 1,-3 0 98,-1 0 0,8 0 0,2 0 0</inkml:trace>
  <inkml:trace contextRef="#ctx0" brushRef="#br0" timeOffset="973">1411 1 19949,'33'0'-55,"-1"0"0,-12 0-139,6 0 258,-8 0 1,12 0-59,-4 0 1,7 0-26,13 0 0,4 0 0,6 0-56,-3 0 1,-5 0 0,-9 0 0,2 0-692,5 0 766,-5 0 0,7 0 0,-9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9.124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18564,'21'0'787,"-3"0"-546,-18 0-133,9 0-278,1 0 1,12 0 70,4 0 0,14 0 0,10 0-383,0 0 482,-2 0 0,-9 0 0,0 0 0</inkml:trace>
  <inkml:trace contextRef="#ctx0" brushRef="#br0" timeOffset="1230">1098 1 18623,'22'0'-66,"-5"0"1505,-17 0-1203,9 0-366,2 0-220,9 0 1,1 0 172,5 0 1,5 0 0,10 0-98,5 0 0,-11 0 274,4 0 0,-4 0 0,4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36.232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19526,'39'0'-95,"0"0"1,9 0-220,5 0 247,-6 0 0,-5 0 0,-10 0-193,3 0 233,2 0 1,5 0 0,1 0-282,3 0 238,0 0 70,-7 0 0,9 0 0,2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33.77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19822,'39'0'-225,"-6"0"-19,-1 0 0,1 0 1,6 0 24,0 0 219,0 0 0,9 0 0,2 0 0</inkml:trace>
  <inkml:trace contextRef="#ctx0" brushRef="#br0" timeOffset="1791">1137 1 20478,'33'0'-308,"0"0"0,-1 0 0,10 0 186,4 0 0,-12 0 0,6 0 0,-3 0-63,0 0 0,2 0 1,2 0 184,5 0 0,-5 0 0,7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49.886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19239,'0'30'-70,"0"-1"137,0-10 1,0 3 49,0 4 1,0-8-78,0 8 1,0 0 0,0 13 4,0 0 0,0 3-201,0 3 1,0 5-29,0 9 0,0-9 0,0-2-254,0 0 438,0-15 0,0 12 0,0-14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0.52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18033,'0'21'1866,"0"8"-1623,0-10 0,0-3-233,0 10-24,0-9 0,0 7-63,0-4 122,0-5 1,0 15 0,0-3-187,0 5 1,0 7-539,0 7 316,0-13 363,0 4 0,0-9 0,0 3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1.18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20513,'0'22'-1101,"0"4"1391,0-15-186,0 17 1,0-11-19,0 9 1,0-6 0,0 13 52,0 2 0,0-3-510,0 7 0,0 5 371,0 15 0,0 0 0,0-1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1.83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18515,'0'22'896,"0"6"-625,0-8 1,0-5-15,0 11 0,0-6-34,0 12 0,0 7 1,0 7-727,0-2 0,0-9 0,0-3 503,0 3 0,0 2 0,0 2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4:44.422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0 275 24575,'0'-98'0,"9"9"0,2 2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4:47.237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1 59 6131,'11'-11'2406,"-3"3"-2148,-8-1 330,0 7-62,0-16 68,0 16 989,0-7-1330,0 27-168,0-14-125,0 31 0,0-20 43,0 18 0,0-7 23,0 7 0,0-7-45,0 6 0,0-5 11,0 5 1,0-6-171,0 7 153,0-9 0,0 0-245,0-4 238,0-5 1,0 15-87,0-4 0,0 5 32,0 8 1,0-6 37,0-1 0,0-5-27,0 5 0,0-12-44,0 6 59,0-9 0,0 14 9,0-5-13,0-13-11,0 13 39,0-15-31,0 9 0,0 8 29,0 2 1,0 10 5,0-1 1,2-15-20,5-5-31,-5-3 133,7 12-263,-9-6 111,0 6-44,0-8 27,0-1-27,0 1 1,2-7-49,5 0-363,-5-9-14,6 5 0,-8-26 0,0-5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33.77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19822,'39'0'-225,"-6"0"-19,-1 0 0,1 0 1,6 0 24,0 0 219,0 0 0,9 0 0,2 0 0</inkml:trace>
  <inkml:trace contextRef="#ctx0" brushRef="#br0" timeOffset="1791">1137 1 20478,'33'0'-308,"0"0"0,-1 0 0,10 0 186,4 0 0,-12 0 0,6 0 0,-3 0-63,0 0 0,2 0 1,2 0 184,5 0 0,-5 0 0,7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03.683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95 59 8757,'-12'-19'2023,"0"8"-1006,6 0-487,0 5-712,6-1 161,11 2 1,-2 10 2,10 3 1,1 4 0,3 2 77,1 2 1,-5-1 0,2 0-255,4 4 1,-2-3 0,6 8 94,-1 2 0,-7-2 0,2 2 0,-2-4 11,-3-3 1,5-4-1,-5 1 1,1 0-24,1 0 1,-5-1 0,5-3 0,1 1 12,1 3 1,-1-3 0,3 3 52,9 1 1,-5-2 0,6 4 47,0 2 0,-12-4 0,5-2 48,-3-2 0,-2-1 1,1 1-90,1 3 1,-5-7 56,1 3 1,-1 1-137,4 2-172,-4 1 240,-2-5-78,-11 1 80,4 0 0,-8-3-27,2 3 143,-3-8-53,-1 11 0,-3-8 1,-4 4 0,1-4-10,-9-3 1,7-2 78,-8 2 1,5-1 94,-9 5-163,6-6 1,0 7 161,2-5-136,-2 5 1,-6-2-1,-1 6 115,-3 2 0,0-2 0,-3 3 0,2-3-66,2-1 0,-5 1 0,1 1 0,0 2 54,-2-2 0,1-1 0,-3-1 1,3 1-42,4 2 0,4-4 0,1 3 10,-2 0 1,-1 4 0,0-1-338,2 1 0,2-6-474,2 4 0,2-6-956,-6 6 343,11-8 233,-1-3 1075,10-16 0,0 2 0,0-10 0,5 4 0,2-1 0</inkml:trace>
  <inkml:trace contextRef="#ctx0" brushRef="#br0" timeOffset="1240">258 1100 6618,'0'13'1882,"0"-3"-1508,0-5-221,-5 2 1,-5 2-94,-6 2 1,3-5 55,1 5-33,3-2 0,-9 4-123,3 3-26,2-3 1,-6 5-87,4-2-98,2-3 1,-5 4-377,2-6 1,-2 5-697,-6 0 1322,11-6 0,3-10 0,10-6 0,0-6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28.220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392 98 7507,'22'0'1035,"-4"0"142,-18 0-799,0-9-104,-9 7-145,7-7 1,-18 3 53,0-1 1,5 1-252,-11 6 2,17 0 135,-25 0 1,25 0 5,-17 0 0,6 0-239,-13 0 192,18 0 1,-13 0-52,8 0 1,5 0-258,-11 0 123,17 0-8,-17 0 21,15 0 54,-8 0 138,-1 0-144,9 0 209,2 9 16,9-7-88,0 6-94,0 1 21,0-7 1,0 16 1,3-14 79,3 9 0,-4 2 22,5 12 0,-3-12-12,3 4-48,-5 5 1,7 0-121,-9 9 117,8-9 0,-6 6 0,5-1-47,-5 10 1,-2 0 0,0 9-37,0 0 0,0-7 1,0 7 45,0 0 0,0-7 0,0 5 3,0-4 1,0-10-1,0 1-16,0 2 1,0-5-123,0 3 103,0-9 6,0 13 107,0-24-102,0 4 490,0-17-402,18-8 1,-10 5-8,18-3 1,-8 6-13,8 6 1,11-3 0,2 3-145,3-4 1,-8-2 0,-1 0-158,2 0 1,2 0 168,2 0 1,-6 0-764,-1 0 13,-8 0-70,-4 0 933,-3 0 0,-23 0 0,4 0 0</inkml:trace>
  <inkml:trace contextRef="#ctx0" brushRef="#br0" timeOffset="2603">1784 20 11338,'11'-11'161,"15"2"-542,0 9 1,2 2 257,5 5 1,0-5 0,4 7-1,-5-1 1,-1-5-1,-7 5-9,2 1 0,2-7 82,-2 5 0,-8 1 47,8-1 1,-17 8 114,8-13 109,-8 16 181,-7-7 0,4 15-145,-12 0 0,4 2-71,-5-2 1,-1-2-18,1 9 1,0 0 0,7 6 0,0 7-126,0-1 1,0 1-61,0-7 15,0 0 0,0-6 1,0 0 80,0 2 1,3-5-83,3 3 5,-4-1 1,7-5-1,-7-4-52,5 1 0,-5 3-97,4-1 0,-1-11-65,1 5-96,-3-5-29,5 4 21,-8-8 33,0-2 122,-8-9 249,5 0 92,-14 0-120,15 0-72,-16 0 77,16 0 0,-22 2 147,5 5 0,-1-5-48,0 4 1,5-1 254,-11 1-138,4-4 1,0 7 258,-4-9-413,5 9 0,-10-7 4,5 5-160,4-5 0,-8-2-114,4 0 0,2 0-1290,-9 0-1172,0-9 106,3 7 2498,1-7 0,27 9 0,4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334 177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882 647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6:15.10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294 510 7121,'11'0'887,"7"0"441,-16 0-936,6 0 1,-5 0 476,3 0 136,-4 0 427,7 0-220,-9 0-347,0 0-597,0-8 1,0 3-113,0-8 1,-7 7-85,1-7 0,-3 8 0,5-3-11,-3-1 1,-6 5-103,7-9 30,-9 8 1,10-4 0,-6 7 0,0-2 3,1-3 1,3 1 0,-6 6 37,-2 0 1,-3 0-1,-1 0 16,-1 0 0,7 2 0,0 2 0,0 5 35,2 2 0,-6-4 1,6 6-1,-2 0-8,0-2 1,8 6 0,-4-4 0,3 4 28,-1 3 0,-1 0 0,3-1 0,-1 3-28,1 4 0,3-4 0,2 4 1,0-2 111,0 2 0,0-4 1,0 4 157,0-4-293,0-3 0,7 1 0,1 0 0,1-1-35,0 1 1,4-7-1,-4 0 1,2 2-29,4 3 0,-4-5 1,2-2-1,0-1-65,-2 1 0,6-6 0,-4 1 1,5-4 45,1-2 1,-6 0 0,0 0 0,3 0 6,1 0 0,3-2 0,-1-2 0,1-5 41,-1-2 0,1-2 0,0-6 0,-1-1-77,1 0 0,-1 1 0,-1-1 0,-3 1-10,-2-1 0,-8 0 1,1 1-1,-4-3 56,-2-4 0,0 9 0,0-7 10,0 0-24,0 0 1,-6 4 0,-3 0-90,-2 1 87,-2-9 1,-7 6 0,1-2 0,-1 6-85,1 5 1,-1 2-1,0-4-51,1 2 1,-1 7 0,1-5-362,-1 2 1,7 2-1,2 10-413,2 3 0,-4-1 1,7 8-215,1 2 1,3-4 0,2 2-1478,0 2 2629,0 2 0,9 3 0,-7-9 0,16-2 0,-8-9 0</inkml:trace>
  <inkml:trace contextRef="#ctx0" brushRef="#br0" timeOffset="531">275 726 6448,'-9'-11'3542,"7"0"-2632,-5 5 0,3 4 72,-3-5-546,5 5 253,-7 2 110,9 0 206,0 0-696,9 0 0,-4 6 0,8 3-88,2 2 1,-4-4-1,2 6-142,2 2 1,-4-4 0,0 2 0,0 0-44,0-2 1,2 6 0,6-4-28,1 5 1,-1 1-1,-1 1 1,-3-3-71,-2-4 1,-2 5 0,4-5-1,-2 4-73,3 3 1,-8-7-1,1 0 83,0 2-826,-7-6-119,7 8 11,-9-14 1,0 3-332,0-12 1,0 1 0,-3-6-448,-3 3 1763,4 1 0,-7-2 0,9-2 0</inkml:trace>
  <inkml:trace contextRef="#ctx0" brushRef="#br0" timeOffset="1050">647 824 8118,'7'-13'0,"1"0"1011,3-2-555,-7 6 814,5-8 70,-9 14 220,0-5-1216,0 8 758,0 0-1073,0 8 0,0 3-34,0 9 1,0-1-1,0 1 76,0 0 1,0-1-1,2 1-223,5-1 1,-3-6-241,9 1 257,0-1 1,0 0 111,1 0 10,-1-9 0,0 11 1,0-8-1,2-3 11,2-2 0,-4-4 0,1-2 1,1-5 43,2-2 1,-4-2-1,-2-6 149,-2-1 1,4 0 0,-7 1-127,-1-1 0,-3 1 1,-2-1-410,0 0 0,0 7-635,0 0 0,-2 9-770,-5-3 1,5 7-560,-4 7 2308,3-5 0,3 16 0,0-8 0</inkml:trace>
  <inkml:trace contextRef="#ctx0" brushRef="#br0" timeOffset="2091">1137 844 8396,'-7'-13'4185,"1"0"-3015,-1 8-771,7-4 1,0 7 281,0-4-12,0 4-806,0-7 1,3 9-374,3 0 0,-2 0 112,10 0 0,-8 0-260,7 0 373,0-9 0,0 7-230,0-5 378,-8-3 0,3 5 12,-8-8 0,0 7 265,0-7 0,-2 2 12,-4-2 0,-5 4 0,-9 9 168,1 0 0,6 2 1,-1 5-57,-1 6 1,4 4 0,0 3-57,3-1 0,1 1 1,7-1-133,0 1 12,0 0 0,0-1 0,2 1-104,5-1-14,-5 1 1,15 0 0,-3-1-88,3 1 6,3-9 1,-1 4 0,1-9-232,-1-1 274,10-3 1,-5-2 0,6 0 0,-2-2-82,-4-5 1,0-6 0,0-13 0,2-7 22,-2-4 0,-2-4 0,-2-5 0,-1-6 18,1-5 1,-3-10-1,-4-3 1,-4-2 107,0 1 0,-7 5 1,2-3-1,-6 1-160,-4 5 0,-10 17 0,3 9 390,-4 7-100,-3 3 0,1 17 280,-1 3-301,9 5 1,-4 11 0,6 4 640,-2 4-541,7 3 1,-7 6 0,7 0 0,-3 0 99,3 2 1,-5 1-1,3 6 1,1-3 32,3 3 1,2 2 0,0 2 0,0 3-56,0 3 1,0-3-1,0 3 1,0-1-67,0 2 0,2-5 0,3 5 1,3-5-228,3-2 0,2 1 1,7-3-1,0-5-356,-1-6 0,3-4 0,2-4-598,2-5 769,0-5 1,-6-8 0,-1 0 0,3-2-198,4-4 1,-4-12-1,4-10-309,-4-3 506,-2-10 1,-1-2-1,1-8 1,-1 1-77,1 0 1,-3-2 0,-4-5 0,-6 3 198,-5 2 0,-2 6 0,0-4 0,0 2-6,0 4 0,-9 5 0,-4 9 0,-4 8 332,-3 7 0,1 10 1,-1-1 210,1 4 0,8 4 0,2 2 1,2 5-68,1 2 1,-7 2 0,6 6 0,3 3 5,2 4 1,0-2 0,-3 9 0,-1 2 8,1 2 1,3 2-1,2 0 266,0 0-465,0 1 0,0-1 1,0 0-1,0 0 10,0 0 0,7 1 0,1-1 0,3 0-19,5 0 0,-6 0 0,3-2 0,3-2-378,1-2 1,3-9 0,-1 0 0,1-7-529,0-4 0,-1-6 0,1 4 0,2-3-713,4-3 1,-5-5 0,6-5 0,-6-3-245,-1-3 1,2 0-1,-1-4 1654,-1 2 0,4-9 0,-13-9 0</inkml:trace>
  <inkml:trace contextRef="#ctx0" brushRef="#br0" timeOffset="2578">2117 942 9791,'-2'-18'0,"-3"3"0,-1 2 5173,1-2-4654,3 6 1,2-2 718,0 5-1125,0 3 1,2-5-346,5 8 0,4 0-200,9 0 0,-1 0 0,1 0-367,-1 0 0,-6-3-256,0-3 776,1 4 0,-4-9 1,-1 7 33,0-3 0,-7-8 144,5 2 0,-7 4 475,-7 2 0,-4-1 1,-8 1-1,-1 3-3,0 2 0,1 4 0,-1 2 1,1 5 84,-1 2 0,7-5 0,0 7 1,0 3 47,2 1 0,0 5 0,7 2 0,-3 4-14,3 3 0,2-7 0,4 2 0,4-2-248,7 2 1,11-4 0,5 4 0,1-5-394,5-1 0,4-9 0,7-5 0,6-3 255,5-3 1,-3 0 0,1-3-5169,-1-3 5064,16-14 0,-18-1 0,15-8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1:00.835"/>
    </inkml:context>
    <inkml:brush xml:id="br0">
      <inkml:brushProperty name="width" value="0.22857" units="cm"/>
      <inkml:brushProperty name="height" value="0.22857" units="cm"/>
      <inkml:brushProperty name="color" value="#E71224"/>
    </inkml:brush>
  </inkml:definitions>
  <inkml:trace contextRef="#ctx0" brushRef="#br0">13 8 30948,'-4'8'-8948,"0"-4"7170,1 0 4467,2-4-2910,8-4 1,0 4 245,8-3 0,-7 2 24,3 1 0,-1 0 48,5 0 1,-2 0-660,0 0 1,0 0 943,2 0 1,1 0-170,-1 0 0,-2 0 0,-1-1 16,-1-1 0,0 1 1,-1-2-171,3 2 0,-1 1-72,1 0 0,0 0 0,2 0 1,0 0 0,-1 0-91,1-3 108,-4 2 0,4-2 0,-5 3-60,3 0 1,-1 0 0,2 0-141,2 0 1,-3 0-1,3 0 11,1 0 0,-4 0 1,2 0 120,0 0 1,-3 0 0,1 0-117,0 0 0,0 0 275,2 0 1,-1 0 0,4 0-126,-2 0 0,-3 0 213,0 0-187,0 0 0,0 0-200,-1 0 194,5 0 1,-4 0 0,3 0 0,-2 0-13,1 0 1,-2 0 0,0 0 9,3 0 0,-3 0 0,3 0 11,-2 0 0,3 0 1,2 0 43,1 0 1,-3 0 0,2 0-41,-1 0 1,-1 0 0,1 0 0,-2 0 5,-1 0 1,1 0-185,-1 0 177,7 0 0,-6 0-120,4 0 110,-1 0 1,0 0 37,-1 0-43,2 0 1,-4 0-1,3 0 38,0 0 0,-2 0 0,3 0 15,-2 0 0,-2 0 0,-3 0 0,-1 1-80,0 1 1,3-1 0,-1 2-1,3-3 1,-1 1 0,3 1-7,0 1 0,-3-1 0,3-2 218,-1 0 1,-1 0 98,1 0-232,1 0 0,-3 0-191,2 0 102,2 0 0,-6-1 0,1 0-63,0-2 124,-4 0 0,1 3 1,-1 0 9,4 0 1,-2 0 0,2 0 0,0 0-39,-1 0 1,-1 0-1,1 0 19,2 0 0,0 0 1,1 0 2,0 0 0,-1 0 0,1 0-12,1 0 1,-3 0 0,-1 0 94,2 0 1,0 0 33,2 0 0,0 0-61,0 0 1,2 0-61,0 0 1,-5 0 0,3 0-1,-3 0-220,0 0 0,0 0 1,1 0 146,2 0 1,-4 0 0,2 0 74,1 0 1,-4 0 0,2 1 0,-2 1 2,-1 1 0,-2-1 1,3-2-10,4 0 1,-2 0 0,4 0 20,0 0 0,-6 0 0,3 1-320,-2 2 0,3-3 0,2 3 20,1-2 1,-6-1 348,2 0 13,1 0 0,-4 0 0,3 0 141,-2 0 1,-2 0 0,2 0-64,2 0 0,-2-3-266,4 1 1,-4-1 0,4 3 58,-1 0 0,1-2 1,2-1 70,0 1 0,-4 1 1,-2 1-15,2 0 0,-3 0 0,3-2 112,1-1 0,-4 1-467,2 2 270,-1 0 1,-1 0 0,-1 0-69,2 0 0,-2 0 1,1 0 132,1 0 0,-3 0 1,3 0 51,2 0 0,-2 0 219,4 0 0,-3 0 0,3 0-241,1 0 0,-3 0 1,3 0 2,0 0 1,-5 0-1,2 0 18,1 0 0,-4 0 0,3 0 103,1 0 1,-4 0 167,2 0-286,2 0 0,-6 0 0,3 0 34,2 0 1,-5 0 0,6 0-26,0 0 0,-4 0 0,2 0-8,0 0 0,-4 0 1,2 0-4,1 0 1,-2 0 0,1 0 31,0 0 0,-1 0 0,1 0 7,1 0 1,-2 0-1,1 0 11,0 0 0,-1 0 0,2 0-273,2 0 0,-3 0 0,2 0 79,0 0 1,-2 0 94,2 0-4,-5 0 1,6 1 81,-6 1-47,2-1 0,3 2 0,1-3-98,-1 0 1,1 0 0,1 0-35,1 0 0,-2 1 1,-3 1 191,4 1 0,-5-1 0,4-2 31,-2 0 1,-2 0-1,1 0 66,1 0 1,-2 0-107,1 0 1,-1 0-331,4 0 1,-3 0 22,-1 0 265,-2 0-100,1 0 0,-3-1-174,-1-1-125,-2 1 56,1-3 1,0 4 246,4 0 1,-1 0 245,4 0 0,-5 0-134,2 0 1,-2 0 639,4 0-608,-6 0 156,8 0-191,-12 0-53,11 0 0,-9 0-25,6 0 0,-2 0-26,5 0 0,-6 0 620,4 0-779,-5 0-420,6 0-891,-8 0 648,3 0 820,-6 0-516,5 0 53,-5 0 541,6 0 1,-3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4:03.245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0 148 8091,'0'-21'1550,"0"-6"-1140,0 17 274,0-1 214,0 2-914,9 35 1,-5-17 0,9 17-2,3-6 0,1-10 0,3 3-27,-1 3 0,-6-5 1,3 2 42,5 2 1,-8 2 0,9 3 9,2 0 0,-4-1 1,6 1 9,-4-1 1,-3 1-1,1 0 1,-1-1 23,1 1 0,-7-7 0,0 0-61,2 2 30,3 3 0,-5 1 1,0 1 38,2-1 0,3 1 1,1 0 13,1-1 1,-7 1-22,0-1 1,0 3 49,7 4 0,-7-11-33,0 5 1,0-5-204,6 5-234,-8-9 67,-2-2-1070,-9-9 952,0-18 427,0 5 0,0-15 0,0 8 0</inkml:trace>
  <inkml:trace contextRef="#ctx0" brushRef="#br0" timeOffset="559">59 874 6814,'-11'-11'2868,"3"-9"-2518,8 0 1,8-1 20,5-12-251,5 9 0,3-6 0,3 6 0,3-5 73,-3-1 0,-1-3 1,4-6-1,3-2-59,1-5 0,3 4 0,-5-3 1,-1 1-95,0-2 0,1 12 1,-5-6-1,2 6-190,-2 3 1,-9-4-1,-2 9-16,2 2 1,-4 2-1613,2 3-846,-8-1 2624,3 9 0,-16 11 0,-3 11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4:51.746"/>
    </inkml:context>
    <inkml:brush xml:id="br0">
      <inkml:brushProperty name="width" value="0.17143" units="cm"/>
      <inkml:brushProperty name="height" value="0.17143" units="cm"/>
      <inkml:brushProperty name="color" value="#008C3A"/>
    </inkml:brush>
  </inkml:definitions>
  <inkml:trace contextRef="#ctx0" brushRef="#br0">393 530 8721,'0'-20'2145,"0"1"-945,0 8 313,0 2-926,0 9 0,0 9-20,0 4-326,0-4 0,0 8 0,0-4 38,0 5 0,0-5 0,0 0 0,0 2-49,0 2 1,2-4-1,2 0 1,3 3 59,-3 1 0,-2-2 0,-2 5-213,0 8 1,0-2 0,0 1-1,0-6 22,0-1 0,0 6 0,0 0 1,0 0-34,0 3 0,0-8 1,0 6-1,0-4 32,0 4 1,7-6 0,-1 6-1,-1-6-216,-3-1 0,-2-1 0,0 1-158,0 0 0,0-7-255,0 0 350,0 0 0,0 0-191,0 0 277,0 0 0,0 0 0,0 0-115,0 2 1,0 3-1,0 1-551,0 1 0,0-7-2024,0 0 1355,0-8 1,0-12-1,2-13-1036,5-1 2466,-5-10 0,7 1 0,-9-10 0</inkml:trace>
  <inkml:trace contextRef="#ctx0" brushRef="#br0" timeOffset="1011">60 589 6262,'-13'0'2369,"-1"0"1,10 2-1280,-2 4-211,-5-3 156,9 5-56,-7-8 1685,9 0-2319,0-8 0,6 3 0,3-8-171,2-2 0,0 4 1,4-2-1,-2 0-130,2 2 1,3-6 0,-1 4-1,-2-7-42,-1-6 0,-1 4 0,6-4 1,1 2-92,-1-2 1,-6 2 0,1-7-112,1 3 223,2-7 1,-4 11 0,-2-6 0,0-1 27,0 1 0,-7 6 0,5 0 1,-2 6 105,-1 5 0,1 7 88,-7-7-555,0 8 91,0-3 0,0 10 987,0 4-126,0-3-388,0 14 0,0-13 1,2 7 394,4-2-456,-4 6-158,16-4 0,-16 2 1,7-2 7,-1-2 1,-5 6 0,5-2-60,1 5 1,-7-5-1,7 0 1,-3 2 3,1 2 0,2 3 0,-5 0 39,3-1 0,6 1 0,-5-1 1,1 1-114,0 0 1,0-1-1,-5 1 1,5-1-34,1 1 0,-3 0 0,4-1 96,-2 1 0,-3-7 0,-4 0-432,5 2 243,-5-6 0,7 2-1042,-9-5-951,0-4-2213,8 16 2,-5-16 4416,5 7 0,1-9 0,2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35:22.193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16 1 12235,'0'16'1391,"0"6"-1311,0-5 152,0 3 97,0-5 216,0 0 48,0-3 21,0 8-67,4 0-448,-3 3-198,2 1-13,-3-8 95,0-4-33,0-5 90,0-6 55,4 6 162,-4-3-22,4 0-99,-4 7 0,3 1-17,-1 9 0,1-4 275,-3 2-437,0-8-13,0 14 1,0-15-1,0 8-106,0-8 140,0 12 0,0-11-50,0 7 0,0-7-192,0 5 173,0-8 0,0 14-59,0-4 0,0-4 36,0 2 0,0-5 231,0 7-100,0-7-65,0 15-232,0-16 235,0 19 0,0-17-56,0 9 1,0-4 41,0 3 0,0 0 124,0 3 0,0-5-24,0 5 1,0-7-21,0 8 1,0-10-23,0 7 0,0-7-89,0 5 0,0-6-21,0 5 0,0-5 36,0 5 225,0-6-179,0 10 0,0-10 16,0 9 0,0-6-118,0 8 0,0-7 28,0 7 1,0-8 199,0 6 1,0-3-146,0 5 0,0-6 155,0 4 1,-1-7-10,-2 4-130,2-7 68,-2 11-46,3-12 0,0 12 17,0-4 0,0-2 36,0 3 1,0-6 15,0 5 0,-1-5-26,-2 6 0,3-3-9,-3 8 0,2-8-1,1 5 0,0-7-17,0 5 0,0-4 23,0 6 79,0-3-103,0 8 0,0-10-4,0 5 0,0-8-12,0 6 1,0-3 40,0 4 0,0-1 65,0 2 0,0-2-61,0 4 0,0-6-239,0 4 1,0-4 120,0 4-170,4-1-45,-4 8 431,4-11-135,-1 12 1,-2-17 72,2 9 1,-2-7-29,-1 4 1,0-1-46,0 6 0,0-9-35,0 5 21,0-6 1,0 9 4,0-1 0,0-6 12,0 1-22,0-4-5,-4 14 1,3-10-60,-1 5 1,1-1 36,1 6 0,0 0-41,0 2 0,0-4 69,0 2 0,-3-8 28,1 2 0,-1-5-15,3 6 1,0-7-140,0 7 0,0-10 133,0 5 45,0-7-77,0 13 96,0-13-58,0 13 1,0-11 17,0 8 1,0-6-1,0 5 1,0-5 14,0 6 1,0-6-6,0 5 1,-3-5-17,1 5 1,-1-4 3,3 4 0,0-2-8,0 5 1,0-2 1,0 4 0,0-9 142,0 5-123,0-10 0,0 8 12,0-4 0,0-2-31,0 8 0,0-6 4,0 5 0,0-5-1,0 5 1,0-4-24,0 7 1,0-7 16,0 7 0,0-7 9,0 4 1,0-4-10,0 4 125,0-7-122,0 11 1,0-11-1,0 8 1,-2-6-2,-1 5 0,0-5-61,3 6 1,0-6 7,0 5 0,0-8 119,0 6-80,0-7 50,0 13 1,0-8-18,0 7 1,0-8 5,0 2 1,-1-7 303,-1 8 22,1-11 0,-2 16-407,3-5 0,0-3-72,0 3 0,0-9-114,0 9 347,0-7 0,0 13 128,0-4-291,0-7 60,0 10 1,0-13-215,0 11 1,0-6 51,3 5-20,-2-10 327,2 9 137,-3-8-133,0 7-279,0-4 92,0 3 34,0-7 1,0 0 16,0-1-37,0 5-138,0 1 74,0 9 8,0-5 99,4-1-204,-3-1 201,2-3-46,-3 0-7,0-4 74,0 2-44,0-1 64,0 0 7,0 5-140,0-6-86,4 12 66,-3-4 164,2 3 210,-3-3-95,4-4-481,-4 0 62,4-4-726,-4-1-326,0-2 176,0 2-1040,0-3 2149,3 0 0,2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49.886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19239,'0'30'-70,"0"-1"137,0-10 1,0 3 49,0 4 1,0-8-78,0 8 1,0 0 0,0 13 4,0 0 0,0 3-201,0 3 1,0 5-29,0 9 0,0-9 0,0-2-254,0 0 438,0-15 0,0 12 0,0-14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53.9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337 177 6925,'19'0'0,"-6"0"852,0 0 1,-8-3-62,1-3 1,-4 1 144,-2-8-502,0 9 1,0-7 307,0 5-91,0 3 4,0-5 76,0 8 360,0 0-754,0 8 0,0 3 0,0 9-85,0 0 1,0-1 0,0 1 0,0-1-28,0 1 1,0 0-1,0-1 60,0 1-231,0 8 1,3-4 0,1 6-1,2-1-41,1-3 0,-7 0 0,0 0-269,0-2 194,0-2 1,0-2 0,0-1-119,0 1 0,7-7-1396,-1 0 869,1-9 536,-7 5 1,0-11-1,0-5-2,0-6 1,-3 2 0,-1-2-1,-2-2-329,1-2 1,-4-3-222,3 0 531,-9 1 0,6-1 0,-6 1-81,2-1 112,8 0 1,-10 1-1,6-1-109,-2 1 197,-2-1 0,-4 0 0,2 1 0,2 1 40,-3 5 1,6-4-1,-4 6 1,-1 0 458,-2 5 0,4-3 0,0 0-145,-3-2 1,-1 7-1,0-5 142,4 0 0,-5 7-150,5-4 1,2 1 872,-2-1-461,9 4-328,-14-7 116,16 9-71,-7 0-4,9 0-244,0 0 1,7-2-1,2-3-338,2-1 0,2-9 0,6 4 223,1 0 1,-1 0 0,1 7 0,0-5 56,-1-2 1,1 4-1,-1-3 1,1 1-25,0 5 1,6-5 0,2 2 0,0 3 94,1 2 1,-1 0 0,-2-3-18,7-1-107,-5-1 0,0 7 0,-8 0 1,0 0 20,-1 0 0,1 7 0,-1 1-41,1 3 28,0-6 1,-7 12 0,0-4-55,2 5 0,-6 1 1,-1-1-1,-1-3-103,-1-2 0,1 2 0,-5 9 0,3 2 39,1-2 0,1-2 0,-7-2 0,0 1 14,0 5 0,0-4 0,0 4 0,0-2 35,0 2 1,0-4-1,0 4 1,-3-4 73,-3-2 0,4-1 1,-7 1-1,2 0 17,1-1-64,-1 1 0,5-3 85,-4-4-88,3 5 0,-12-14 1,7 7 84,-3-2-82,6 6 0,-10-11 1,6 7-1,-2-2 24,-4-5 1,-2 5 0,-3-3-1,1-1-5,-1-3 0,0 4 0,1 1 0,-3-3-28,-4-2 1,2-2 0,-7 0 0,1 0-90,-1 0 1,8 0 0,-4-2-1,6-2-4,1-3 0,0-6 0,1 5-579,-1-3 0,3 4 0,2-6-694,1-2 1,10 4-879,-2-2 1508,3 9 0,3-7 1,3 6 735,3-1 0,14-9 0,10 4 0</inkml:trace>
  <inkml:trace contextRef="#ctx0" brushRef="#br0" timeOffset="1054">885 647 14373,'0'-11'625,"0"2"-576,0 1 0,0-3-336,0-9 1,7 7-1,2 2 215,1 2 0,-5 1 0,4 3 142,-1-1 0,1-3 0,6 5 49,-2-3 0,0 1 76,7 6 0,0 2 0,-3 4-93,-4 7 1,2-2-1,-8 2 1,-3 3-68,-2 1 1,-2 9 0,0 0 0,0 1-12,0 1 1,0-4 0,-2 6-1,-2 1 36,-3-1 0,-8-6 1,2 2-1,-2-2-13,2 2 0,-5-10 0,5 3-14,-4-1 1,-3-10-1,1-1-39,-1-5 1,7-2 0,2-2-1,0-5-236,0-6 0,7-4 1,-3-3-1,5 1-192,2-1 1,0 7-1,0 0 10,0-2 0,0-3 275,0-1 1,2 6 118,5 0 1,4 8 209,8-1 0,1 3 1,-3 6 30,-4 3 0,3-1 0,-8 5 0,1 1-4,0 0 0,4-4 0,-4 4 0,1 0-24,6-1 0,-5-3 0,2 6-157,2 2 1,-4-6 0,0 0 0,0-3-119,-1 1 0,-3 1 1,6-3-229,2 1 1,3 1 0,1-7 0,1 0-195,0 0 0,-5 0 0,2 0 0,5 0-2593,0 0 3107,0 0 0,-3-9 0,1-2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47:14.3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608 157 7871,'20'-9'128,"-9"7"0,6-13 266,-4 8 1,-4-2 150,-2 3 0,1 2 747,-1-9 194,-1 8-26,-6-4-958,0 9 0,-2 0-158,-4 0 0,1 0-104,-8 0-110,9 0 0,-11-2 1,6-2-1,-2-3 37,-4 3 1,4-5-1,-2 3 1,-2-1-69,-3-1 0,-1 5-1,-1-3 1,0 4 60,1 2 0,-1-7 0,1 1 0,-1 1-24,0 3 0,1 2 0,-1 0 0,1 0-19,-1 0 1,0 2-1,1 3 1,-1 3-23,1 3 0,-1-4 0,0 6 1,1 2 33,-1 2 1,7 3 0,0 0 0,-2-1-27,-3 1 1,5 2 0,2 2 0,1 4 34,-1 2 1,4-3 0,-4 3 443,3-2-413,-8 7 1,12-7-1,-7 5 1,2-5-29,5 1 1,2-7 0,2 4 0,0-5-134,0-1 1,0 0 0,0-1 82,0 1 0,2-1 0,5 1-112,6 0 1,-3-7-1,1 0 1,0 0-31,0-2 0,2 4 0,5-6 1,-3 2 64,-2 4 0,0-4 0,7 0 0,-1-1 18,1 1 0,-1-6 0,1 3-168,0 1 145,-1-7 1,1 7-1,-1-9-166,1 0 117,0 0 1,-1 0 0,1 0 0,-1 0-87,1 0 0,0 0 0,-1 0 0,1 0-26,-1 0 1,1 0-1,0 0 1,-1 0 9,1 0 0,-3-2 0,-2-3 0,-1-1-10,1 2 0,2-7 0,3-2 78,-1-5 0,-6 5 1,1 0 32,1-2 0,-4-3 1,0-1-1,-3-1 91,-3 1 1,-3-1-1,0 0 1,2-1 77,3-5 1,-1 4 0,-6-4 8,0 4-80,0-6 0,0-1 0,0-3 0,0 3-24,0 1 0,0 4 0,0-7 0,-2 1 22,-4 0 1,3 6 0,-5-3 0,1 6-20,1 1 1,-3 7 0,5 0 0,-5-2-50,-2-3 0,0 5 1,-4 2-1,2 0-48,-2 1 1,4 5-1,0-4 1,0 3 17,0-1 0,5-1 0,-8 3-280,-1-1-403,6-1-419,-8 7-2859,15 0 2880,-7 0 1,9 9-1,0 4-178,0 4 0,0-3 1303,0-1 0,-9 0 0,-1 6 0</inkml:trace>
  <inkml:trace contextRef="#ctx0" brushRef="#br0" timeOffset="660">510 568 7122,'-8'-19'385,"6"-1"0,-7 3 1,2 2 985,1 1 1,-1 8 1520,7-7-804,-9 9-1019,7-5-698,-6 9 1,10 2 0,2 5 324,3 6 1,6-3-1,-5 4 200,3 1-729,-6 2 1,10-4 0,-6 0 0,2 3 2,4 1 0,-4 0 1,2-1-1,0-3-85,-2 2 1,6 2 0,-4 1 0,5-3-65,1-2 0,1 0 1,2 7-1,2-1 40,2 1 1,2-7 0,-4 0-1,2 2 17,-2 3 0,-2-1 1,0-2-1,1-1-187,4 1 1,-8-4 0,-6 2-271,3 2 300,1-6 0,-4 2 0,0-7-46,2 2-261,-6 1 259,0-7 49,-9 0 1,-2-2 0,-3-5-414,-1-6 1,-1 2-1,5 0-993,-5 3 1,5-1 365,-4 2 1,4 3 561,2-9 556,0 9 0,-9-5 0,-2 9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4:46.477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7T08:56:08.945"/>
    </inkml:context>
    <inkml:brush xml:id="br0">
      <inkml:brushProperty name="width" value="0.17143" units="cm"/>
      <inkml:brushProperty name="height" value="0.17143" units="cm"/>
      <inkml:brushProperty name="color" value="#E71224"/>
    </inkml:brush>
  </inkml:definitions>
  <inkml:trace contextRef="#ctx0" brushRef="#br0">11 4263 8053,'-6'0'305,"1"-1"-93,5-2 1,0 0 46,0-4 1,0 1-97,0-5 0,0 4 0,0 0-41,0-1 1,0 2-79,0-1 0,2 2 0,0-4 96,1 3 1,1-1-165,-4-4 81,0 5 0,0-3 52,0 2 1,0-2 0,0-2 35,0 1 1,1 3 0,1 0 3,2-1 0,-1-1-69,-3-2 1,0 1 0,0 0-4,0-1 1,0 1 0,0-1-5,0 1 0,0 3 0,0 0 5,0-1 0,0-1 0,0-2-48,0 1 0,0 3 1,0 0-6,0-1 7,0 3 0,0-4 1,0 2 35,0-2 1,0-2 0,0 1-17,0-1 0,0 1 1,0-1-1,0 1-31,0 0 1,4 3-1,-1 0 1,0-1-20,-2-2 1,-1 0-1,0 0-20,0-1 0,0 1 0,0-1 0,0 1 20,0-1 1,1 1-1,1 0 31,2-1 1,-1 1-1,-3-1 1,0 1 12,0-1 0,0 5 0,0-1-38,0-2 5,0 0 0,0 2 0,0 0 0,0-1-19,0-1 1,0-1-1,0-1-77,0 1 0,0 2 0,0-2 51,0-1 1,0-2 0,0 3-10,0-1 1,0 1-1,0-1 21,0 1 0,0-1 1,0 1 25,0 0 0,0-1 0,0 1 3,0-1 0,4 1 0,-1-1-7,-1 1 1,0 0 0,-2-1 0,0 1 0,0-1-81,0 1 70,0 0 1,0-1 0,0 1 0,0-1-2,0 1 1,0 3-1,0 0 1,0-1-17,0-1 0,0-2 1,0 1-1,0-1-31,0 1 0,0-2 1,0-2 36,0-3 0,0 5 0,0 2 0,0 1 1,0 0 0,0-2 0,0 1 0,0-1 37,0 1 0,0-1 1,0 1-1,0 0-37,0-1 1,0 3 92,0-2-74,0-3 1,0-1 8,0 0-10,0 0 0,0-2 0,0 2 0,0 2 23,0 2 1,0 0 0,0-1 0,0 1 31,0-1 1,0 1-1,0 0 1,0-1 0,0 1 0,0-1 1,0 1-1,0-1-45,0 1 1,0 3 0,0 0 0,1-1-28,2-1 1,-2-2-1,3 1 1,-3-1 18,-1 1 1,0 0 0,0-1-121,0 1 113,0-1 1,0 1-1,0 0-155,0-1 115,0 1 1,0-1 0,0 1 0,0-1 19,0 1 1,0-4 0,0 0 0,0 1 44,0 2 1,0 0 0,0 1 0,0 0 53,0-1 1,0 3-1,0-1-90,0-3 0,0-1 1,0 3-1,0-2-73,0-1 1,0 3 0,0-2-1,0-1 58,0 1 1,0 1 0,0 0 0,0 1 52,0-1 0,0 1 1,0 0 85,0-1-123,0 1 1,0 3 0,0 0 92,0-1-75,0-2 1,0 0 0,0 0 0,0-1 8,0 1 1,0-1 0,0 1 0,0 0 70,0-1 0,0 0 45,0-3 0,0 1 1,0-5-52,0 0 0,0 3 0,-1 1 0,-2 2-34,0 2 0,0-2 1,3 0-1,0-2 52,0 1 0,0 0 0,0-1-166,0-3 0,0 2 1,0 1-1,0 3 44,0 0 0,0 1 0,0-1 161,0 1-126,0-1 1,0 0-1,0-3 17,0-3 0,-2 4 0,0 0 0,-1 0 10,0 2 0,2 2 0,1-1 0,0-1-39,0-1 0,0 0 1,0 2-1,0 0 5,0-1 0,0 1 0,0-1 0,0 0-15,0-3 0,0 2 0,0-2 0,0 3 10,0 0 1,0 0-1,0-3 18,0-3 1,0 2 0,0 1 0,0 1-11,0-1 1,0 2 0,0-1-22,0 1 21,0 2 1,0-2 32,0-2-35,0-2 1,0 0 0,0 2-1,0 1-5,0-1 1,0 5 0,0-4 0,0 0-1,0 2 1,0-1 0,0 2-1,0-1-15,0 1 1,0-2-1,0 0 1,0-2-10,0 1 0,0 1 0,0 2 0,0 0 1,0-1 1,0 1 0,0-1 141,0 1-1,0-1 1,0 1-21,0 0 0,0 3 1,0 0-30,0-1 1,0-2-129,0 0 78,0-1 0,0 1 0,0 0 0,0-1-31,0 1 1,0 3 0,0 0-1,0-1 26,0-1 0,0-2 1,0 1 29,0-1 1,0 1 0,0-1-35,0 1 0,0 0 1,0-1-1,0 1 14,0-1 1,0 4 0,0 0-1,0-1-40,0-1 0,0-1 1,0-1-1,0 1 9,0-1 0,0 3 1,0-1-1,0-3 1,0 0-51,0 1 57,0 1 0,0-1 0,0 1-33,0 0 1,0 3-1,0 0-57,0-1 0,0-2 74,0 0 0,0-1 1,0 1-6,0 0 1,0 3-1,0 0 14,0-1 1,0 2-1,0-1 22,0-1 1,0 2 0,0-1 17,0-1 1,0 2 43,0-1-73,0 0 0,0 0 1,0 0 10,0-1 1,0 2 0,0-1-58,0-1 0,0 3 1,0-2-102,0-1 1,0 2 0,0-1 118,0-1 0,0 2 1,0-1 37,0-1 1,0 2-1,0-1-29,0-1 0,0 2 19,0-1 0,0 0-27,0-3 16,0 4 1,0 0 182,0 3-181,0-3 0,0-1 260,0 0-241,0 0 0,0 0 0,0 0 42,0-1 0,0 2 1,0-1-1,0-1-7,0-1 0,0 2-75,0 0 1,0 4-14,0-4 0,0 0 22,0-4 0,0 1 111,0 0 1,0 3 4,0 0-84,0 0 0,0 0-20,0 0 27,0 0 0,0 0-104,0 0 105,0 5 1,0-8 36,0 3 1,0-2 13,0-1 0,0 3-122,0 0 1,0 3-219,0-3 0,0 4 181,0-4 1,0 4-59,0-4 1,0 3 205,0-3-115,0 5 0,0-4 103,0 3-4,5 1 0,-4-3 124,2 1 54,-1 3 39,-2-4-284,0 1-172,0 3 0,0-5-98,0 2-129,0 3 660,0-8 134,0 8-124,0-4-303,0 0-69,0 4 33,0-3 0,0 4 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19.874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118 1 18538,'0'0'0</inkml:trace>
  <inkml:trace contextRef="#ctx0" brushRef="#br0" timeOffset="108">138 1 18807,'0'0'0</inkml:trace>
  <inkml:trace contextRef="#ctx0" brushRef="#br0" timeOffset="273">79 1 19284,'-22'0'0,"-4"0"0,24 0 0,-7 0 0,0 0 0,-2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3.35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19736,'33'0'-72,"0"0"0,-14 0 122,7 0 0,1 0 1,12 0-43,0 0 0,0 0 0,0 0-97,1 0 1,-6 0-73,6 0 0,-6 0 1,14 0-129,0 0 0,-6 0 289,3 0 0,-12 0 0,-5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4.185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19196,'33'0'241,"-1"0"0,10 0 0,8 0-149,0 0 0,-9 0 0,-8 0 0,2 0 24,2 0 0,2 0 0,0 0-154,0 0-114,0 0 0,3 0 0,1 0 0,3 0-408,-2 0 0,-1 0 560,3 0 0,13 0 0,10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1.751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19401,'26'0'17,"0"0"1,0 0 0,14 0-55,-1 0 1,-7 0 0,1 0 0,2 0-40,2 0 0,2 0 0,0 0 0,1 0-23,-1 0 0,2 0 0,3 0 0,1 0 0,-1 0 1,-3 0 98,-1 0 0,8 0 0,2 0 0</inkml:trace>
  <inkml:trace contextRef="#ctx0" brushRef="#br0" timeOffset="973">1411 1 19949,'33'0'-55,"-1"0"0,-12 0-139,6 0 258,-8 0 1,12 0-59,-4 0 1,7 0-26,13 0 0,4 0 0,6 0-56,-3 0 1,-5 0 0,-9 0 0,2 0-692,5 0 766,-5 0 0,7 0 0,-9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29.124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18564,'21'0'787,"-3"0"-546,-18 0-133,9 0-278,1 0 1,12 0 70,4 0 0,14 0 0,10 0-383,0 0 482,-2 0 0,-9 0 0,0 0 0</inkml:trace>
  <inkml:trace contextRef="#ctx0" brushRef="#br0" timeOffset="1230">1098 1 18623,'22'0'-66,"-5"0"1505,-17 0-1203,9 0-366,2 0-220,9 0 1,1 0 172,5 0 1,5 0 0,10 0-98,5 0 0,-11 0 274,4 0 0,-4 0 0,4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36.232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19526,'39'0'-95,"0"0"1,9 0-220,5 0 247,-6 0 0,-5 0 0,-10 0-193,3 0 233,2 0 1,5 0 0,1 0-282,3 0 238,0 0 70,-7 0 0,9 0 0,2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0.52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18033,'0'21'1866,"0"8"-1623,0-10 0,0-3-233,0 10-24,0-9 0,0 7-63,0-4 122,0-5 1,0 15 0,0-3-187,0 5 1,0 7-539,0 7 316,0-13 363,0 4 0,0-9 0,0 3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33.77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19822,'39'0'-225,"-6"0"-19,-1 0 0,1 0 1,6 0 24,0 0 219,0 0 0,9 0 0,2 0 0</inkml:trace>
  <inkml:trace contextRef="#ctx0" brushRef="#br0" timeOffset="1791">1137 1 20478,'33'0'-308,"0"0"0,-1 0 0,10 0 186,4 0 0,-12 0 0,6 0 0,-3 0-63,0 0 0,2 0 1,2 0 184,5 0 0,-5 0 0,7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49.886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19239,'0'30'-70,"0"-1"137,0-10 1,0 3 49,0 4 1,0-8-78,0 8 1,0 0 0,0 13 4,0 0 0,0 3-201,0 3 1,0 5-29,0 9 0,0-9 0,0-2-254,0 0 438,0-15 0,0 12 0,0-14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0.52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18033,'0'21'1866,"0"8"-1623,0-10 0,0-3-233,0 10-24,0-9 0,0 7-63,0-4 122,0-5 1,0 15 0,0-3-187,0 5 1,0 7-539,0 7 316,0-13 363,0 4 0,0-9 0,0 3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1.18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20513,'0'22'-1101,"0"4"1391,0-15-186,0 17 1,0-11-19,0 9 1,0-6 0,0 13 52,0 2 0,0-3-510,0 7 0,0 5 371,0 15 0,0 0 0,0-1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14:51.83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18515,'0'22'896,"0"6"-625,0-8 1,0-5-15,0 11 0,0-6-34,0 12 0,0 7 1,0 7-727,0-2 0,0-9 0,0-3 503,0 3 0,0 2 0,0 2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4:44.422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0 275 24575,'0'-98'0,"9"9"0,2 2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4:47.237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1 59 6131,'11'-11'2406,"-3"3"-2148,-8-1 330,0 7-62,0-16 68,0 16 989,0-7-1330,0 27-168,0-14-125,0 31 0,0-20 43,0 18 0,0-7 23,0 7 0,0-7-45,0 6 0,0-5 11,0 5 1,0-6-171,0 7 153,0-9 0,0 0-245,0-4 238,0-5 1,0 15-87,0-4 0,0 5 32,0 8 1,0-6 37,0-1 0,0-5-27,0 5 0,0-12-44,0 6 59,0-9 0,0 14 9,0-5-13,0-13-11,0 13 39,0-15-31,0 9 0,0 8 29,0 2 1,0 10 5,0-1 1,2-15-20,5-5-31,-5-3 133,7 12-263,-9-6 111,0 6-44,0-8 27,0-1-27,0 1 1,2-7-49,5 0-363,-5-9-14,6 5 0,-8-26 0,0-5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03.683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95 59 8757,'-12'-19'2023,"0"8"-1006,6 0-487,0 5-712,6-1 161,11 2 1,-2 10 2,10 3 1,1 4 0,3 2 77,1 2 1,-5-1 0,2 0-255,4 4 1,-2-3 0,6 8 94,-1 2 0,-7-2 0,2 2 0,-2-4 11,-3-3 1,5-4-1,-5 1 1,1 0-24,1 0 1,-5-1 0,5-3 0,1 1 12,1 3 1,-1-3 0,3 3 52,9 1 1,-5-2 0,6 4 47,0 2 0,-12-4 0,5-2 48,-3-2 0,-2-1 1,1 1-90,1 3 1,-5-7 56,1 3 1,-1 1-137,4 2-172,-4 1 240,-2-5-78,-11 1 80,4 0 0,-8-3-27,2 3 143,-3-8-53,-1 11 0,-3-8 1,-4 4 0,1-4-10,-9-3 1,7-2 78,-8 2 1,5-1 94,-9 5-163,6-6 1,0 7 161,2-5-136,-2 5 1,-6-2-1,-1 6 115,-3 2 0,0-2 0,-3 3 0,2-3-66,2-1 0,-5 1 0,1 1 0,0 2 54,-2-2 0,1-1 0,-3-1 1,3 1-42,4 2 0,4-4 0,1 3 10,-2 0 1,-1 4 0,0-1-338,2 1 0,2-6-474,2 4 0,2-6-956,-6 6 343,11-8 233,-1-3 1075,10-16 0,0 2 0,0-10 0,5 4 0,2-1 0</inkml:trace>
  <inkml:trace contextRef="#ctx0" brushRef="#br0" timeOffset="1240">258 1100 6618,'0'13'1882,"0"-3"-1508,0-5-221,-5 2 1,-5 2-94,-6 2 1,3-5 55,1 5-33,3-2 0,-9 4-123,3 3-26,2-3 1,-6 5-87,4-2-98,2-3 1,-5 4-377,2-6 1,-2 5-697,-6 0 1322,11-6 0,3-10 0,10-6 0,0-6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28.220"/>
    </inkml:context>
    <inkml:brush xml:id="br0">
      <inkml:brushProperty name="width" value="0.34286" units="cm"/>
      <inkml:brushProperty name="height" value="0.34286" units="cm"/>
      <inkml:brushProperty name="color" value="#008C3A"/>
    </inkml:brush>
  </inkml:definitions>
  <inkml:trace contextRef="#ctx0" brushRef="#br0">392 98 7507,'22'0'1035,"-4"0"142,-18 0-799,0-9-104,-9 7-145,7-7 1,-18 3 53,0-1 1,5 1-252,-11 6 2,17 0 135,-25 0 1,25 0 5,-17 0 0,6 0-239,-13 0 192,18 0 1,-13 0-52,8 0 1,5 0-258,-11 0 123,17 0-8,-17 0 21,15 0 54,-8 0 138,-1 0-144,9 0 209,2 9 16,9-7-88,0 6-94,0 1 21,0-7 1,0 16 1,3-14 79,3 9 0,-4 2 22,5 12 0,-3-12-12,3 4-48,-5 5 1,7 0-121,-9 9 117,8-9 0,-6 6 0,5-1-47,-5 10 1,-2 0 0,0 9-37,0 0 0,0-7 1,0 7 45,0 0 0,0-7 0,0 5 3,0-4 1,0-10-1,0 1-16,0 2 1,0-5-123,0 3 103,0-9 6,0 13 107,0-24-102,0 4 490,0-17-402,18-8 1,-10 5-8,18-3 1,-8 6-13,8 6 1,11-3 0,2 3-145,3-4 1,-8-2 0,-1 0-158,2 0 1,2 0 168,2 0 1,-6 0-764,-1 0 13,-8 0-70,-4 0 933,-3 0 0,-23 0 0,4 0 0</inkml:trace>
  <inkml:trace contextRef="#ctx0" brushRef="#br0" timeOffset="2603">1784 20 11338,'11'-11'161,"15"2"-542,0 9 1,2 2 257,5 5 1,0-5 0,4 7-1,-5-1 1,-1-5-1,-7 5-9,2 1 0,2-7 82,-2 5 0,-8 1 47,8-1 1,-17 8 114,8-13 109,-8 16 181,-7-7 0,4 15-145,-12 0 0,4 2-71,-5-2 1,-1-2-18,1 9 1,0 0 0,7 6 0,0 7-126,0-1 1,0 1-61,0-7 15,0 0 0,0-6 1,0 0 80,0 2 1,3-5-83,3 3 5,-4-1 1,7-5-1,-7-4-52,5 1 0,-5 3-97,4-1 0,-1-11-65,1 5-96,-3-5-29,5 4 21,-8-8 33,0-2 122,-8-9 249,5 0 92,-14 0-120,15 0-72,-16 0 77,16 0 0,-22 2 147,5 5 0,-1-5-48,0 4 1,5-1 254,-11 1-138,4-4 1,0 7 258,-4-9-413,5 9 0,-10-7 4,5 5-160,4-5 0,-8-2-114,4 0 0,2 0-1290,-9 0-1172,0-9 106,3 7 2498,1-7 0,27 9 0,4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6T12:25:49.5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490 216 6989,'0'-19'-986,"0"5"1755,0 1-209,0 0 1,0 0-116,0 0 0,0 7 82,0-7 144,0 8-185,0-3-91,0 8-271,0 0 1,0 8-1,0 5 1,0 5-19,0 1 0,0 1 0,0 0 1,0 1-18,0 5 0,0-2 0,3 7-1,3-3-117,-4 7 0,7-4 0,-9 6 1,0-3-1,0-1 1,7-2 0,-1 3-1,-2-3-227,-1-3 0,-1-2 1,2-6-1636,3-1 1139,-1-8 1,-4-2-1,3-11 378,1-5 1,1 3-1,-7-9 374,0-2 0,-9-3 0,-2-1 0</inkml:trace>
  <inkml:trace contextRef="#ctx0" brushRef="#br0" timeOffset="881">98 216 6361,'-19'0'2560,"8"0"-1912,-7 0-95,16 0-233,-15-9 1,15 5 834,-5-9-423,5 0 0,0-5-227,-5 5 0,5 3 307,-4 3-539,3 5 0,12-13 0,4 8-31,5 3 1,-5-5 0,0 0 44,2-2-214,2 7 0,10-7 1,-1 7 265,-2-3-227,-3 1 0,6-1 0,1 1 67,2 1-80,-6 3 0,7-4 1,-7-1-1,4 3 23,3 2 1,-8 2-1,6 0 1,-3 0-9,0 0 0,0 0 0,-4 0 0,2 2-88,2 4 1,0-4 0,-6 5 0,-1-3-71,1 3 1,0-5 0,-1 7 0,1-1 33,-1 6 1,1-4-1,-3 3 1,-1 1 17,-3-4 0,-7 8 0,5-5 0,0 4 13,0 3 0,-5 0 1,5-1-178,-2 1 92,-2-1 1,-1 1 0,1 0-1,-3 1-118,-2 5 1,-2-4 0,0 4 0,0-4 7,0-2 1,0-1 0,0 1 0,0 0 39,0-1 0,0 1 0,0-1 1,-2 1 76,-5-1 0,3-5 0,-7-1 0,0 0 72,0-2 1,-2 4 0,-6-6-1,-1-1-23,1 1 0,-1 0 0,0-5 0,-1 5 89,-6 2 1,3-7 0,-6 3 136,2-5-217,-7-2 1,13 0-1,-6 0 80,-1 0-77,8 0 1,-8 0 0,10 0-220,-1 0 138,-8 0 0,6 0 0,-4-2-177,4-5 0,3 3 1,-1-7-1400,0 2 1,10 0-2268,3 3 2765,5 4 0,2-9 1155,0 4 0,0 5 0,0-7 0</inkml:trace>
  <inkml:trace contextRef="#ctx0" brushRef="#br0" timeOffset="1915">1078 765 9137,'-2'11'2044,"-4"-5"-1103,3-4 152,-5-2-70,8 0-778,0 0 1,8-8-828,6-5 474,3 4 1,-4-8 0,0 4 0,2-5-33,3-2 1,-5 7 0,0 0 0,0-2-11,-2-2 0,4 4 1,-6 0 206,2-3 1,-5-1 73,7-3 1,-8 7-22,1 0-74,-4 9 254,-2-5-84,0 9 185,0 0 1,0 9 194,0 4 1,0-2-321,0 2 0,0-7 0,0 7-106,0 3 0,0-5 0,0 2-46,0 2 1,0-4-1,0 2-118,0 2 1,0 2-1,0 3 1,0 0-32,0-1 1,0 1 0,0-1-237,0 1 1,0 0 0,0-1-310,0 1 1,0-7-32,0 0 163,0-9 0,0 7-1497,0-4 453,0-5 1,3 7 386,3-9 0,-4-3 1105,5-3 0,-5-5 0,-2-9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E6EA1E-0DA2-D8C5-29FA-C324B4F60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3B1EC83-6C10-BDBD-FA5A-2F11B7FC1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F29ECA-9C09-31E6-AF66-6F4F8C4B6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F609A4-0A27-C98E-2C7B-1113109F7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695CA2-64C9-DBCD-1B03-8902D9D8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850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26BDB9-6C04-97A6-E366-80B928D7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DC8FDF-8DD5-B546-19BF-4171F48505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E5E7BB-F205-E6A0-252A-3ECB8272F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6EC938-9A1C-7EEF-053A-CC2C5836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42B0A5-507B-3192-0F54-6CDD530F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102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AC54C48-E360-12DE-96ED-413753FFE6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C8FD2D1-E576-F254-DB9F-0CB77AB25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1642B9-1AEA-7D81-C752-D4DA0D93B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5AA0C0-4FB1-7FF2-FDB5-0ECC5D80A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FC39A9-39D7-A9B4-8D16-56123299A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770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62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250"/>
            </a:lvl1pPr>
            <a:lvl2pPr marL="428631" indent="0" algn="ctr">
              <a:buNone/>
              <a:defRPr sz="1875"/>
            </a:lvl2pPr>
            <a:lvl3pPr marL="857263" indent="0" algn="ctr">
              <a:buNone/>
              <a:defRPr sz="1688"/>
            </a:lvl3pPr>
            <a:lvl4pPr marL="1285894" indent="0" algn="ctr">
              <a:buNone/>
              <a:defRPr sz="1500"/>
            </a:lvl4pPr>
            <a:lvl5pPr marL="1714525" indent="0" algn="ctr">
              <a:buNone/>
              <a:defRPr sz="1500"/>
            </a:lvl5pPr>
            <a:lvl6pPr marL="2143157" indent="0" algn="ctr">
              <a:buNone/>
              <a:defRPr sz="1500"/>
            </a:lvl6pPr>
            <a:lvl7pPr marL="2571788" indent="0" algn="ctr">
              <a:buNone/>
              <a:defRPr sz="1500"/>
            </a:lvl7pPr>
            <a:lvl8pPr marL="3000420" indent="0" algn="ctr">
              <a:buNone/>
              <a:defRPr sz="1500"/>
            </a:lvl8pPr>
            <a:lvl9pPr marL="3429051" indent="0" algn="ctr">
              <a:buNone/>
              <a:defRPr sz="15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7770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3652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562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1pPr>
            <a:lvl2pPr marL="428631" indent="0">
              <a:buNone/>
              <a:defRPr sz="1875">
                <a:solidFill>
                  <a:schemeClr val="tx1">
                    <a:tint val="75000"/>
                  </a:schemeClr>
                </a:solidFill>
              </a:defRPr>
            </a:lvl2pPr>
            <a:lvl3pPr marL="857263" indent="0">
              <a:buNone/>
              <a:defRPr sz="1688">
                <a:solidFill>
                  <a:schemeClr val="tx1">
                    <a:tint val="75000"/>
                  </a:schemeClr>
                </a:solidFill>
              </a:defRPr>
            </a:lvl3pPr>
            <a:lvl4pPr marL="1285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145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1431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5717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0004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4290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215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068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</p:spPr>
        <p:txBody>
          <a:bodyPr anchor="b"/>
          <a:lstStyle>
            <a:lvl1pPr marL="0" indent="0">
              <a:buNone/>
              <a:defRPr sz="2250" b="1"/>
            </a:lvl1pPr>
            <a:lvl2pPr marL="428631" indent="0">
              <a:buNone/>
              <a:defRPr sz="1875" b="1"/>
            </a:lvl2pPr>
            <a:lvl3pPr marL="857263" indent="0">
              <a:buNone/>
              <a:defRPr sz="1688" b="1"/>
            </a:lvl3pPr>
            <a:lvl4pPr marL="1285894" indent="0">
              <a:buNone/>
              <a:defRPr sz="1500" b="1"/>
            </a:lvl4pPr>
            <a:lvl5pPr marL="1714525" indent="0">
              <a:buNone/>
              <a:defRPr sz="1500" b="1"/>
            </a:lvl5pPr>
            <a:lvl6pPr marL="2143157" indent="0">
              <a:buNone/>
              <a:defRPr sz="1500" b="1"/>
            </a:lvl6pPr>
            <a:lvl7pPr marL="2571788" indent="0">
              <a:buNone/>
              <a:defRPr sz="1500" b="1"/>
            </a:lvl7pPr>
            <a:lvl8pPr marL="3000420" indent="0">
              <a:buNone/>
              <a:defRPr sz="1500" b="1"/>
            </a:lvl8pPr>
            <a:lvl9pPr marL="3429051" indent="0">
              <a:buNone/>
              <a:defRPr sz="15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4"/>
            <a:ext cx="5183188" cy="823912"/>
          </a:xfrm>
        </p:spPr>
        <p:txBody>
          <a:bodyPr anchor="b"/>
          <a:lstStyle>
            <a:lvl1pPr marL="0" indent="0">
              <a:buNone/>
              <a:defRPr sz="2250" b="1"/>
            </a:lvl1pPr>
            <a:lvl2pPr marL="428631" indent="0">
              <a:buNone/>
              <a:defRPr sz="1875" b="1"/>
            </a:lvl2pPr>
            <a:lvl3pPr marL="857263" indent="0">
              <a:buNone/>
              <a:defRPr sz="1688" b="1"/>
            </a:lvl3pPr>
            <a:lvl4pPr marL="1285894" indent="0">
              <a:buNone/>
              <a:defRPr sz="1500" b="1"/>
            </a:lvl4pPr>
            <a:lvl5pPr marL="1714525" indent="0">
              <a:buNone/>
              <a:defRPr sz="1500" b="1"/>
            </a:lvl5pPr>
            <a:lvl6pPr marL="2143157" indent="0">
              <a:buNone/>
              <a:defRPr sz="1500" b="1"/>
            </a:lvl6pPr>
            <a:lvl7pPr marL="2571788" indent="0">
              <a:buNone/>
              <a:defRPr sz="1500" b="1"/>
            </a:lvl7pPr>
            <a:lvl8pPr marL="3000420" indent="0">
              <a:buNone/>
              <a:defRPr sz="1500" b="1"/>
            </a:lvl8pPr>
            <a:lvl9pPr marL="3429051" indent="0">
              <a:buNone/>
              <a:defRPr sz="15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6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3598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61508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8979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000"/>
            </a:lvl1pPr>
            <a:lvl2pPr>
              <a:defRPr sz="2625"/>
            </a:lvl2pPr>
            <a:lvl3pPr>
              <a:defRPr sz="2250"/>
            </a:lvl3pPr>
            <a:lvl4pPr>
              <a:defRPr sz="1875"/>
            </a:lvl4pPr>
            <a:lvl5pPr>
              <a:defRPr sz="1875"/>
            </a:lvl5pPr>
            <a:lvl6pPr>
              <a:defRPr sz="1875"/>
            </a:lvl6pPr>
            <a:lvl7pPr>
              <a:defRPr sz="1875"/>
            </a:lvl7pPr>
            <a:lvl8pPr>
              <a:defRPr sz="1875"/>
            </a:lvl8pPr>
            <a:lvl9pPr>
              <a:defRPr sz="18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00"/>
            </a:lvl1pPr>
            <a:lvl2pPr marL="428631" indent="0">
              <a:buNone/>
              <a:defRPr sz="1313"/>
            </a:lvl2pPr>
            <a:lvl3pPr marL="857263" indent="0">
              <a:buNone/>
              <a:defRPr sz="1125"/>
            </a:lvl3pPr>
            <a:lvl4pPr marL="1285894" indent="0">
              <a:buNone/>
              <a:defRPr sz="937"/>
            </a:lvl4pPr>
            <a:lvl5pPr marL="1714525" indent="0">
              <a:buNone/>
              <a:defRPr sz="937"/>
            </a:lvl5pPr>
            <a:lvl6pPr marL="2143157" indent="0">
              <a:buNone/>
              <a:defRPr sz="937"/>
            </a:lvl6pPr>
            <a:lvl7pPr marL="2571788" indent="0">
              <a:buNone/>
              <a:defRPr sz="937"/>
            </a:lvl7pPr>
            <a:lvl8pPr marL="3000420" indent="0">
              <a:buNone/>
              <a:defRPr sz="937"/>
            </a:lvl8pPr>
            <a:lvl9pPr marL="3429051" indent="0">
              <a:buNone/>
              <a:defRPr sz="93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6060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0FFDF7-B22D-F565-EAE2-E379ADD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91E125-13DE-557B-0653-1BBC9129B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9BBAD8-B846-2A41-7CD3-56620646E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9DCB3B-93B6-5914-CABA-61B7E8C84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42CB71-22D8-BF6E-768A-48336F0F4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4158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000"/>
            </a:lvl1pPr>
            <a:lvl2pPr marL="428631" indent="0">
              <a:buNone/>
              <a:defRPr sz="2625"/>
            </a:lvl2pPr>
            <a:lvl3pPr marL="857263" indent="0">
              <a:buNone/>
              <a:defRPr sz="2250"/>
            </a:lvl3pPr>
            <a:lvl4pPr marL="1285894" indent="0">
              <a:buNone/>
              <a:defRPr sz="1875"/>
            </a:lvl4pPr>
            <a:lvl5pPr marL="1714525" indent="0">
              <a:buNone/>
              <a:defRPr sz="1875"/>
            </a:lvl5pPr>
            <a:lvl6pPr marL="2143157" indent="0">
              <a:buNone/>
              <a:defRPr sz="1875"/>
            </a:lvl6pPr>
            <a:lvl7pPr marL="2571788" indent="0">
              <a:buNone/>
              <a:defRPr sz="1875"/>
            </a:lvl7pPr>
            <a:lvl8pPr marL="3000420" indent="0">
              <a:buNone/>
              <a:defRPr sz="1875"/>
            </a:lvl8pPr>
            <a:lvl9pPr marL="3429051" indent="0">
              <a:buNone/>
              <a:defRPr sz="187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00"/>
            </a:lvl1pPr>
            <a:lvl2pPr marL="428631" indent="0">
              <a:buNone/>
              <a:defRPr sz="1313"/>
            </a:lvl2pPr>
            <a:lvl3pPr marL="857263" indent="0">
              <a:buNone/>
              <a:defRPr sz="1125"/>
            </a:lvl3pPr>
            <a:lvl4pPr marL="1285894" indent="0">
              <a:buNone/>
              <a:defRPr sz="937"/>
            </a:lvl4pPr>
            <a:lvl5pPr marL="1714525" indent="0">
              <a:buNone/>
              <a:defRPr sz="937"/>
            </a:lvl5pPr>
            <a:lvl6pPr marL="2143157" indent="0">
              <a:buNone/>
              <a:defRPr sz="937"/>
            </a:lvl6pPr>
            <a:lvl7pPr marL="2571788" indent="0">
              <a:buNone/>
              <a:defRPr sz="937"/>
            </a:lvl7pPr>
            <a:lvl8pPr marL="3000420" indent="0">
              <a:buNone/>
              <a:defRPr sz="937"/>
            </a:lvl8pPr>
            <a:lvl9pPr marL="3429051" indent="0">
              <a:buNone/>
              <a:defRPr sz="93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781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3406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199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56ED0E-6718-829E-723C-14251B167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6AC915-F83B-079C-8870-6C258F54F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18B536-FCE5-8C37-1F9C-747DCCF1B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D4C0F2-EBAC-4099-C377-1A96E2745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C061FC-67F0-F0DB-B168-3BC5F235F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856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5DA478-3C82-ADB1-560E-21EC683F2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910D35-6C03-3BCC-DB18-41185240F4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D494E19-8F5E-35FE-9ACA-F4E8AE115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EC5144-ED3F-E921-C70A-A3CB86CF3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14670B-EC9E-CD83-6514-A923E76B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C12DDD-28EE-F323-75FD-FE02960E5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072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41992F-52DB-6432-F5EF-7F2A38D83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710371-2390-983A-B53C-FFBA66857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E51AB01-17FD-29CF-8FEA-5AF185B18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E15451-6085-B39D-2ACA-3349598876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F9269AB-8308-0572-69F8-1DB3EC9B5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5E58842-66C3-70B0-1CC9-CF011BC2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819C465-25C3-770D-B626-7B602FE8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4CCEEFE-1EB8-1CF4-FA10-152C8CAD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973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07C1F7-60AC-AF61-A78C-FF2E86616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B29781D-A40E-2001-0201-8C8555014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E33B5C-5B2E-054B-D46A-19EF18C93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B664988-E0E8-B175-82AD-4EB023CF2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326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5CEEFE-3CFE-6131-D955-7E402F7DA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37A3C2E-582D-0517-C29C-6C640D605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DABB39-6A2A-7506-1AAC-088777326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601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D09B42-FE2A-FEDB-0329-19A54EDAF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7C9AC7-9A40-6626-EF2F-034912F79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E6E801-D111-B57F-1535-1B96D11C8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10F856-9E29-6883-2C5B-87778648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E1F9C4-0D77-9EA7-4F5E-BF869AD0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BC7A29-0296-E02F-6CC8-FC5A354C1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6834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B62F9-7D8B-72EF-F075-5183BF791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1A2AFDB-F81A-EE3C-EE84-C6C7B84AFF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43312A-017F-6AE5-ACD8-5FB99965B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129EB7-E27E-CD75-F454-D43AA627A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2C752B-4806-488A-B3D1-48ACE1C5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C604AD-2E73-E969-396D-E83BC57E8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141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111B634-A938-46D3-DEDC-EE4CFC737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70955E-9DC0-103D-C7F5-256ED6613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7D9770-7FE6-4CAC-C938-B6C18DB33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3C809-6845-4171-A02B-AB10451802CB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666DAC-E778-B406-A13B-0AC982BC97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35285B-1500-427A-5C63-E7856D4F63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EED41-DD88-4E35-A167-7BEC528EF7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4728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8BEAA-5BF1-4968-90F5-E9BAE02A8909}" type="datetimeFigureOut">
              <a:rPr lang="de-DE" smtClean="0"/>
              <a:t>08.09.23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26DB0-EACB-46E7-9A3E-738AB93C18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810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7263" rtl="0" eaLnBrk="1" latinLnBrk="0" hangingPunct="1">
        <a:lnSpc>
          <a:spcPct val="90000"/>
        </a:lnSpc>
        <a:spcBef>
          <a:spcPct val="0"/>
        </a:spcBef>
        <a:buNone/>
        <a:defRPr sz="41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4316" indent="-214316" algn="l" defTabSz="857263" rtl="0" eaLnBrk="1" latinLnBrk="0" hangingPunct="1">
        <a:lnSpc>
          <a:spcPct val="90000"/>
        </a:lnSpc>
        <a:spcBef>
          <a:spcPts val="937"/>
        </a:spcBef>
        <a:buFont typeface="Arial" panose="020B0604020202020204" pitchFamily="34" charset="0"/>
        <a:buChar char="•"/>
        <a:defRPr sz="2625" kern="1200">
          <a:solidFill>
            <a:schemeClr val="tx1"/>
          </a:solidFill>
          <a:latin typeface="+mn-lt"/>
          <a:ea typeface="+mn-ea"/>
          <a:cs typeface="+mn-cs"/>
        </a:defRPr>
      </a:lvl1pPr>
      <a:lvl2pPr marL="642947" indent="-214316" algn="l" defTabSz="857263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071578" indent="-214316" algn="l" defTabSz="857263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500210" indent="-214316" algn="l" defTabSz="857263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4pPr>
      <a:lvl5pPr marL="1928841" indent="-214316" algn="l" defTabSz="857263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5pPr>
      <a:lvl6pPr marL="2357472" indent="-214316" algn="l" defTabSz="857263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6pPr>
      <a:lvl7pPr marL="2786104" indent="-214316" algn="l" defTabSz="857263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7pPr>
      <a:lvl8pPr marL="3214736" indent="-214316" algn="l" defTabSz="857263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8pPr>
      <a:lvl9pPr marL="3643367" indent="-214316" algn="l" defTabSz="857263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7263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1pPr>
      <a:lvl2pPr marL="428631" algn="l" defTabSz="857263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2pPr>
      <a:lvl3pPr marL="857263" algn="l" defTabSz="857263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3pPr>
      <a:lvl4pPr marL="1285894" algn="l" defTabSz="857263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4pPr>
      <a:lvl5pPr marL="1714525" algn="l" defTabSz="857263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5pPr>
      <a:lvl6pPr marL="2143157" algn="l" defTabSz="857263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6pPr>
      <a:lvl7pPr marL="2571788" algn="l" defTabSz="857263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7pPr>
      <a:lvl8pPr marL="3000420" algn="l" defTabSz="857263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8pPr>
      <a:lvl9pPr marL="3429051" algn="l" defTabSz="857263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customXml" Target="../ink/ink82.xml"/><Relationship Id="rId3" Type="http://schemas.openxmlformats.org/officeDocument/2006/relationships/image" Target="../media/image8.gif"/><Relationship Id="rId7" Type="http://schemas.openxmlformats.org/officeDocument/2006/relationships/customXml" Target="../ink/ink79.xml"/><Relationship Id="rId12" Type="http://schemas.openxmlformats.org/officeDocument/2006/relationships/image" Target="../media/image44.png"/><Relationship Id="rId2" Type="http://schemas.openxmlformats.org/officeDocument/2006/relationships/image" Target="../media/image1.gif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11" Type="http://schemas.openxmlformats.org/officeDocument/2006/relationships/customXml" Target="../ink/ink81.xml"/><Relationship Id="rId5" Type="http://schemas.openxmlformats.org/officeDocument/2006/relationships/image" Target="../media/image20.gif"/><Relationship Id="rId15" Type="http://schemas.openxmlformats.org/officeDocument/2006/relationships/customXml" Target="../ink/ink83.xml"/><Relationship Id="rId10" Type="http://schemas.openxmlformats.org/officeDocument/2006/relationships/image" Target="../media/image59.png"/><Relationship Id="rId4" Type="http://schemas.openxmlformats.org/officeDocument/2006/relationships/image" Target="../media/image6.gif"/><Relationship Id="rId9" Type="http://schemas.openxmlformats.org/officeDocument/2006/relationships/customXml" Target="../ink/ink80.xml"/><Relationship Id="rId14" Type="http://schemas.openxmlformats.org/officeDocument/2006/relationships/image" Target="../media/image45.png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86.xml"/><Relationship Id="rId18" Type="http://schemas.openxmlformats.org/officeDocument/2006/relationships/image" Target="../media/image460.png"/><Relationship Id="rId26" Type="http://schemas.openxmlformats.org/officeDocument/2006/relationships/customXml" Target="../ink/ink93.xml"/><Relationship Id="rId39" Type="http://schemas.openxmlformats.org/officeDocument/2006/relationships/image" Target="../media/image38.png"/><Relationship Id="rId21" Type="http://schemas.openxmlformats.org/officeDocument/2006/relationships/image" Target="../media/image470.png"/><Relationship Id="rId34" Type="http://schemas.openxmlformats.org/officeDocument/2006/relationships/customXml" Target="../ink/ink97.xml"/><Relationship Id="rId42" Type="http://schemas.openxmlformats.org/officeDocument/2006/relationships/customXml" Target="../ink/ink101.xml"/><Relationship Id="rId47" Type="http://schemas.openxmlformats.org/officeDocument/2006/relationships/image" Target="../media/image64.png"/><Relationship Id="rId50" Type="http://schemas.openxmlformats.org/officeDocument/2006/relationships/customXml" Target="../ink/ink105.xml"/><Relationship Id="rId7" Type="http://schemas.openxmlformats.org/officeDocument/2006/relationships/image" Target="../media/image21.png"/><Relationship Id="rId2" Type="http://schemas.openxmlformats.org/officeDocument/2006/relationships/image" Target="../media/image1.gif"/><Relationship Id="rId16" Type="http://schemas.openxmlformats.org/officeDocument/2006/relationships/image" Target="../media/image450.png"/><Relationship Id="rId29" Type="http://schemas.openxmlformats.org/officeDocument/2006/relationships/image" Target="../media/image51.png"/><Relationship Id="rId11" Type="http://schemas.openxmlformats.org/officeDocument/2006/relationships/customXml" Target="../ink/ink85.xml"/><Relationship Id="rId24" Type="http://schemas.openxmlformats.org/officeDocument/2006/relationships/customXml" Target="../ink/ink92.xml"/><Relationship Id="rId32" Type="http://schemas.openxmlformats.org/officeDocument/2006/relationships/customXml" Target="../ink/ink96.xml"/><Relationship Id="rId37" Type="http://schemas.openxmlformats.org/officeDocument/2006/relationships/image" Target="../media/image590.png"/><Relationship Id="rId40" Type="http://schemas.openxmlformats.org/officeDocument/2006/relationships/customXml" Target="../ink/ink100.xml"/><Relationship Id="rId45" Type="http://schemas.openxmlformats.org/officeDocument/2006/relationships/image" Target="../media/image60.png"/><Relationship Id="rId5" Type="http://schemas.openxmlformats.org/officeDocument/2006/relationships/image" Target="../media/image6.gif"/><Relationship Id="rId15" Type="http://schemas.openxmlformats.org/officeDocument/2006/relationships/customXml" Target="../ink/ink87.xml"/><Relationship Id="rId23" Type="http://schemas.openxmlformats.org/officeDocument/2006/relationships/image" Target="../media/image480.png"/><Relationship Id="rId28" Type="http://schemas.openxmlformats.org/officeDocument/2006/relationships/customXml" Target="../ink/ink94.xml"/><Relationship Id="rId36" Type="http://schemas.openxmlformats.org/officeDocument/2006/relationships/customXml" Target="../ink/ink98.xml"/><Relationship Id="rId49" Type="http://schemas.openxmlformats.org/officeDocument/2006/relationships/image" Target="../media/image65.png"/><Relationship Id="rId10" Type="http://schemas.openxmlformats.org/officeDocument/2006/relationships/image" Target="../media/image420.png"/><Relationship Id="rId19" Type="http://schemas.openxmlformats.org/officeDocument/2006/relationships/customXml" Target="../ink/ink89.xml"/><Relationship Id="rId31" Type="http://schemas.openxmlformats.org/officeDocument/2006/relationships/image" Target="../media/image52.png"/><Relationship Id="rId44" Type="http://schemas.openxmlformats.org/officeDocument/2006/relationships/customXml" Target="../ink/ink102.xml"/><Relationship Id="rId4" Type="http://schemas.openxmlformats.org/officeDocument/2006/relationships/image" Target="../media/image13.gif"/><Relationship Id="rId9" Type="http://schemas.openxmlformats.org/officeDocument/2006/relationships/customXml" Target="../ink/ink84.xml"/><Relationship Id="rId14" Type="http://schemas.openxmlformats.org/officeDocument/2006/relationships/image" Target="../media/image440.png"/><Relationship Id="rId22" Type="http://schemas.openxmlformats.org/officeDocument/2006/relationships/customXml" Target="../ink/ink91.xml"/><Relationship Id="rId27" Type="http://schemas.openxmlformats.org/officeDocument/2006/relationships/image" Target="../media/image50.png"/><Relationship Id="rId30" Type="http://schemas.openxmlformats.org/officeDocument/2006/relationships/customXml" Target="../ink/ink95.xml"/><Relationship Id="rId35" Type="http://schemas.openxmlformats.org/officeDocument/2006/relationships/image" Target="../media/image54.png"/><Relationship Id="rId43" Type="http://schemas.openxmlformats.org/officeDocument/2006/relationships/image" Target="../media/image56.png"/><Relationship Id="rId48" Type="http://schemas.openxmlformats.org/officeDocument/2006/relationships/customXml" Target="../ink/ink104.xml"/><Relationship Id="rId8" Type="http://schemas.openxmlformats.org/officeDocument/2006/relationships/image" Target="../media/image22.png"/><Relationship Id="rId51" Type="http://schemas.openxmlformats.org/officeDocument/2006/relationships/image" Target="../media/image66.png"/><Relationship Id="rId3" Type="http://schemas.openxmlformats.org/officeDocument/2006/relationships/image" Target="../media/image8.gif"/><Relationship Id="rId12" Type="http://schemas.openxmlformats.org/officeDocument/2006/relationships/image" Target="../media/image430.png"/><Relationship Id="rId17" Type="http://schemas.openxmlformats.org/officeDocument/2006/relationships/customXml" Target="../ink/ink88.xml"/><Relationship Id="rId25" Type="http://schemas.openxmlformats.org/officeDocument/2006/relationships/image" Target="../media/image490.png"/><Relationship Id="rId33" Type="http://schemas.openxmlformats.org/officeDocument/2006/relationships/image" Target="../media/image53.png"/><Relationship Id="rId38" Type="http://schemas.openxmlformats.org/officeDocument/2006/relationships/customXml" Target="../ink/ink99.xml"/><Relationship Id="rId46" Type="http://schemas.openxmlformats.org/officeDocument/2006/relationships/customXml" Target="../ink/ink103.xml"/><Relationship Id="rId20" Type="http://schemas.openxmlformats.org/officeDocument/2006/relationships/customXml" Target="../ink/ink90.xml"/><Relationship Id="rId41" Type="http://schemas.openxmlformats.org/officeDocument/2006/relationships/image" Target="../media/image3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customXml" Target="../ink/ink109.xml"/><Relationship Id="rId3" Type="http://schemas.openxmlformats.org/officeDocument/2006/relationships/image" Target="../media/image8.gif"/><Relationship Id="rId7" Type="http://schemas.openxmlformats.org/officeDocument/2006/relationships/customXml" Target="../ink/ink106.xml"/><Relationship Id="rId12" Type="http://schemas.openxmlformats.org/officeDocument/2006/relationships/image" Target="../media/image44.png"/><Relationship Id="rId2" Type="http://schemas.openxmlformats.org/officeDocument/2006/relationships/image" Target="../media/image1.gif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11" Type="http://schemas.openxmlformats.org/officeDocument/2006/relationships/customXml" Target="../ink/ink108.xml"/><Relationship Id="rId5" Type="http://schemas.openxmlformats.org/officeDocument/2006/relationships/image" Target="../media/image20.gif"/><Relationship Id="rId15" Type="http://schemas.openxmlformats.org/officeDocument/2006/relationships/customXml" Target="../ink/ink110.xml"/><Relationship Id="rId10" Type="http://schemas.openxmlformats.org/officeDocument/2006/relationships/image" Target="../media/image59.png"/><Relationship Id="rId4" Type="http://schemas.openxmlformats.org/officeDocument/2006/relationships/image" Target="../media/image6.gif"/><Relationship Id="rId9" Type="http://schemas.openxmlformats.org/officeDocument/2006/relationships/customXml" Target="../ink/ink107.xml"/><Relationship Id="rId14" Type="http://schemas.openxmlformats.org/officeDocument/2006/relationships/image" Target="../media/image4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4.png"/><Relationship Id="rId5" Type="http://schemas.openxmlformats.org/officeDocument/2006/relationships/customXml" Target="../ink/ink111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4.png"/><Relationship Id="rId5" Type="http://schemas.openxmlformats.org/officeDocument/2006/relationships/customXml" Target="../ink/ink112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customXml" Target="../ink/ink116.xml"/><Relationship Id="rId3" Type="http://schemas.openxmlformats.org/officeDocument/2006/relationships/image" Target="../media/image8.gif"/><Relationship Id="rId7" Type="http://schemas.openxmlformats.org/officeDocument/2006/relationships/customXml" Target="../ink/ink113.xml"/><Relationship Id="rId12" Type="http://schemas.openxmlformats.org/officeDocument/2006/relationships/image" Target="../media/image44.png"/><Relationship Id="rId2" Type="http://schemas.openxmlformats.org/officeDocument/2006/relationships/image" Target="../media/image1.gif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11" Type="http://schemas.openxmlformats.org/officeDocument/2006/relationships/customXml" Target="../ink/ink115.xml"/><Relationship Id="rId5" Type="http://schemas.openxmlformats.org/officeDocument/2006/relationships/image" Target="../media/image20.gif"/><Relationship Id="rId15" Type="http://schemas.openxmlformats.org/officeDocument/2006/relationships/customXml" Target="../ink/ink117.xml"/><Relationship Id="rId10" Type="http://schemas.openxmlformats.org/officeDocument/2006/relationships/image" Target="../media/image59.png"/><Relationship Id="rId4" Type="http://schemas.openxmlformats.org/officeDocument/2006/relationships/image" Target="../media/image6.gif"/><Relationship Id="rId9" Type="http://schemas.openxmlformats.org/officeDocument/2006/relationships/customXml" Target="../ink/ink114.xml"/><Relationship Id="rId14" Type="http://schemas.openxmlformats.org/officeDocument/2006/relationships/image" Target="../media/image4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customXml" Target="../ink/ink121.xml"/><Relationship Id="rId3" Type="http://schemas.openxmlformats.org/officeDocument/2006/relationships/image" Target="../media/image8.gif"/><Relationship Id="rId7" Type="http://schemas.openxmlformats.org/officeDocument/2006/relationships/customXml" Target="../ink/ink118.xml"/><Relationship Id="rId12" Type="http://schemas.openxmlformats.org/officeDocument/2006/relationships/image" Target="../media/image44.png"/><Relationship Id="rId2" Type="http://schemas.openxmlformats.org/officeDocument/2006/relationships/image" Target="../media/image1.gif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11" Type="http://schemas.openxmlformats.org/officeDocument/2006/relationships/customXml" Target="../ink/ink120.xml"/><Relationship Id="rId5" Type="http://schemas.openxmlformats.org/officeDocument/2006/relationships/image" Target="../media/image20.gif"/><Relationship Id="rId15" Type="http://schemas.openxmlformats.org/officeDocument/2006/relationships/customXml" Target="../ink/ink122.xml"/><Relationship Id="rId10" Type="http://schemas.openxmlformats.org/officeDocument/2006/relationships/image" Target="../media/image59.png"/><Relationship Id="rId4" Type="http://schemas.openxmlformats.org/officeDocument/2006/relationships/image" Target="../media/image6.gif"/><Relationship Id="rId9" Type="http://schemas.openxmlformats.org/officeDocument/2006/relationships/customXml" Target="../ink/ink119.xml"/><Relationship Id="rId14" Type="http://schemas.openxmlformats.org/officeDocument/2006/relationships/image" Target="../media/image4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customXml" Target="../ink/ink126.xml"/><Relationship Id="rId3" Type="http://schemas.openxmlformats.org/officeDocument/2006/relationships/image" Target="../media/image8.gif"/><Relationship Id="rId7" Type="http://schemas.openxmlformats.org/officeDocument/2006/relationships/customXml" Target="../ink/ink123.xml"/><Relationship Id="rId12" Type="http://schemas.openxmlformats.org/officeDocument/2006/relationships/image" Target="../media/image44.png"/><Relationship Id="rId2" Type="http://schemas.openxmlformats.org/officeDocument/2006/relationships/image" Target="../media/image1.gif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11" Type="http://schemas.openxmlformats.org/officeDocument/2006/relationships/customXml" Target="../ink/ink125.xml"/><Relationship Id="rId5" Type="http://schemas.openxmlformats.org/officeDocument/2006/relationships/image" Target="../media/image20.gif"/><Relationship Id="rId15" Type="http://schemas.openxmlformats.org/officeDocument/2006/relationships/customXml" Target="../ink/ink127.xml"/><Relationship Id="rId10" Type="http://schemas.openxmlformats.org/officeDocument/2006/relationships/image" Target="../media/image59.png"/><Relationship Id="rId4" Type="http://schemas.openxmlformats.org/officeDocument/2006/relationships/image" Target="../media/image6.gif"/><Relationship Id="rId9" Type="http://schemas.openxmlformats.org/officeDocument/2006/relationships/customXml" Target="../ink/ink124.xml"/><Relationship Id="rId1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12.gif"/><Relationship Id="rId7" Type="http://schemas.openxmlformats.org/officeDocument/2006/relationships/image" Target="../media/image9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14.gif"/><Relationship Id="rId4" Type="http://schemas.openxmlformats.org/officeDocument/2006/relationships/image" Target="../media/image6.gif"/><Relationship Id="rId9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8.gif"/><Relationship Id="rId7" Type="http://schemas.openxmlformats.org/officeDocument/2006/relationships/image" Target="../media/image9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gif"/><Relationship Id="rId5" Type="http://schemas.openxmlformats.org/officeDocument/2006/relationships/image" Target="../media/image6.gif"/><Relationship Id="rId4" Type="http://schemas.openxmlformats.org/officeDocument/2006/relationships/image" Target="../media/image12.gif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gi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17" Type="http://schemas.openxmlformats.org/officeDocument/2006/relationships/image" Target="../media/image16.gif"/><Relationship Id="rId2" Type="http://schemas.openxmlformats.org/officeDocument/2006/relationships/image" Target="../media/image1.gif"/><Relationship Id="rId16" Type="http://schemas.openxmlformats.org/officeDocument/2006/relationships/image" Target="../media/image15.gif"/><Relationship Id="rId20" Type="http://schemas.openxmlformats.org/officeDocument/2006/relationships/image" Target="../media/image19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gif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gif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gif"/><Relationship Id="rId14" Type="http://schemas.openxmlformats.org/officeDocument/2006/relationships/image" Target="../media/image13.gif"/><Relationship Id="rId22" Type="http://schemas.openxmlformats.org/officeDocument/2006/relationships/image" Target="../media/image2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14.gif"/><Relationship Id="rId7" Type="http://schemas.openxmlformats.org/officeDocument/2006/relationships/image" Target="../media/image19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11" Type="http://schemas.openxmlformats.org/officeDocument/2006/relationships/image" Target="../media/image16.gif"/><Relationship Id="rId5" Type="http://schemas.openxmlformats.org/officeDocument/2006/relationships/image" Target="../media/image18.png"/><Relationship Id="rId10" Type="http://schemas.openxmlformats.org/officeDocument/2006/relationships/image" Target="../media/image6.gif"/><Relationship Id="rId4" Type="http://schemas.openxmlformats.org/officeDocument/2006/relationships/image" Target="../media/image8.gif"/><Relationship Id="rId9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8.gif"/><Relationship Id="rId7" Type="http://schemas.openxmlformats.org/officeDocument/2006/relationships/image" Target="../media/image20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gif"/><Relationship Id="rId11" Type="http://schemas.openxmlformats.org/officeDocument/2006/relationships/image" Target="../media/image16.gif"/><Relationship Id="rId5" Type="http://schemas.openxmlformats.org/officeDocument/2006/relationships/image" Target="../media/image13.gif"/><Relationship Id="rId10" Type="http://schemas.openxmlformats.org/officeDocument/2006/relationships/image" Target="../media/image6.gif"/><Relationship Id="rId4" Type="http://schemas.openxmlformats.org/officeDocument/2006/relationships/image" Target="../media/image18.png"/><Relationship Id="rId9" Type="http://schemas.openxmlformats.org/officeDocument/2006/relationships/image" Target="../media/image14.gi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gif"/><Relationship Id="rId3" Type="http://schemas.openxmlformats.org/officeDocument/2006/relationships/image" Target="../media/image6.gif"/><Relationship Id="rId7" Type="http://schemas.openxmlformats.org/officeDocument/2006/relationships/image" Target="../media/image69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gif"/><Relationship Id="rId5" Type="http://schemas.openxmlformats.org/officeDocument/2006/relationships/image" Target="../media/image8.gif"/><Relationship Id="rId4" Type="http://schemas.openxmlformats.org/officeDocument/2006/relationships/image" Target="../media/image68.gif"/><Relationship Id="rId9" Type="http://schemas.openxmlformats.org/officeDocument/2006/relationships/image" Target="../media/image12.gi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gif"/><Relationship Id="rId3" Type="http://schemas.openxmlformats.org/officeDocument/2006/relationships/image" Target="../media/image8.gif"/><Relationship Id="rId7" Type="http://schemas.openxmlformats.org/officeDocument/2006/relationships/image" Target="../media/image69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gif"/><Relationship Id="rId5" Type="http://schemas.openxmlformats.org/officeDocument/2006/relationships/image" Target="../media/image68.gif"/><Relationship Id="rId4" Type="http://schemas.openxmlformats.org/officeDocument/2006/relationships/image" Target="../media/image6.gif"/><Relationship Id="rId9" Type="http://schemas.openxmlformats.org/officeDocument/2006/relationships/image" Target="../media/image12.gi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customXml" Target="../ink/ink3.xml"/><Relationship Id="rId18" Type="http://schemas.openxmlformats.org/officeDocument/2006/relationships/image" Target="../media/image27.png"/><Relationship Id="rId26" Type="http://schemas.openxmlformats.org/officeDocument/2006/relationships/customXml" Target="../ink/ink10.xml"/><Relationship Id="rId39" Type="http://schemas.openxmlformats.org/officeDocument/2006/relationships/image" Target="../media/image37.png"/><Relationship Id="rId21" Type="http://schemas.openxmlformats.org/officeDocument/2006/relationships/image" Target="../media/image28.png"/><Relationship Id="rId34" Type="http://schemas.openxmlformats.org/officeDocument/2006/relationships/customXml" Target="../ink/ink14.xml"/><Relationship Id="rId42" Type="http://schemas.openxmlformats.org/officeDocument/2006/relationships/customXml" Target="../ink/ink18.xml"/><Relationship Id="rId47" Type="http://schemas.openxmlformats.org/officeDocument/2006/relationships/image" Target="../media/image41.png"/><Relationship Id="rId7" Type="http://schemas.openxmlformats.org/officeDocument/2006/relationships/image" Target="../media/image21.png"/><Relationship Id="rId2" Type="http://schemas.openxmlformats.org/officeDocument/2006/relationships/image" Target="../media/image1.gif"/><Relationship Id="rId16" Type="http://schemas.openxmlformats.org/officeDocument/2006/relationships/image" Target="../media/image26.png"/><Relationship Id="rId29" Type="http://schemas.openxmlformats.org/officeDocument/2006/relationships/image" Target="../media/image3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gif"/><Relationship Id="rId11" Type="http://schemas.openxmlformats.org/officeDocument/2006/relationships/customXml" Target="../ink/ink2.xml"/><Relationship Id="rId24" Type="http://schemas.openxmlformats.org/officeDocument/2006/relationships/customXml" Target="../ink/ink9.xml"/><Relationship Id="rId32" Type="http://schemas.openxmlformats.org/officeDocument/2006/relationships/customXml" Target="../ink/ink13.xml"/><Relationship Id="rId37" Type="http://schemas.openxmlformats.org/officeDocument/2006/relationships/image" Target="../media/image36.png"/><Relationship Id="rId40" Type="http://schemas.openxmlformats.org/officeDocument/2006/relationships/customXml" Target="../ink/ink17.xml"/><Relationship Id="rId45" Type="http://schemas.openxmlformats.org/officeDocument/2006/relationships/image" Target="../media/image40.png"/><Relationship Id="rId5" Type="http://schemas.openxmlformats.org/officeDocument/2006/relationships/image" Target="../media/image6.gif"/><Relationship Id="rId15" Type="http://schemas.openxmlformats.org/officeDocument/2006/relationships/customXml" Target="../ink/ink4.xml"/><Relationship Id="rId23" Type="http://schemas.openxmlformats.org/officeDocument/2006/relationships/image" Target="../media/image29.png"/><Relationship Id="rId28" Type="http://schemas.openxmlformats.org/officeDocument/2006/relationships/customXml" Target="../ink/ink11.xml"/><Relationship Id="rId36" Type="http://schemas.openxmlformats.org/officeDocument/2006/relationships/customXml" Target="../ink/ink15.xml"/><Relationship Id="rId10" Type="http://schemas.openxmlformats.org/officeDocument/2006/relationships/image" Target="../media/image23.png"/><Relationship Id="rId19" Type="http://schemas.openxmlformats.org/officeDocument/2006/relationships/customXml" Target="../ink/ink6.xml"/><Relationship Id="rId31" Type="http://schemas.openxmlformats.org/officeDocument/2006/relationships/image" Target="../media/image33.png"/><Relationship Id="rId44" Type="http://schemas.openxmlformats.org/officeDocument/2006/relationships/customXml" Target="../ink/ink19.xml"/><Relationship Id="rId4" Type="http://schemas.openxmlformats.org/officeDocument/2006/relationships/image" Target="../media/image13.gif"/><Relationship Id="rId14" Type="http://schemas.openxmlformats.org/officeDocument/2006/relationships/image" Target="../media/image25.png"/><Relationship Id="rId22" Type="http://schemas.openxmlformats.org/officeDocument/2006/relationships/customXml" Target="../ink/ink8.xml"/><Relationship Id="rId27" Type="http://schemas.openxmlformats.org/officeDocument/2006/relationships/image" Target="../media/image31.png"/><Relationship Id="rId30" Type="http://schemas.openxmlformats.org/officeDocument/2006/relationships/customXml" Target="../ink/ink12.xml"/><Relationship Id="rId35" Type="http://schemas.openxmlformats.org/officeDocument/2006/relationships/image" Target="../media/image35.png"/><Relationship Id="rId43" Type="http://schemas.openxmlformats.org/officeDocument/2006/relationships/image" Target="../media/image39.png"/><Relationship Id="rId8" Type="http://schemas.openxmlformats.org/officeDocument/2006/relationships/customXml" Target="../ink/ink1.xml"/><Relationship Id="rId3" Type="http://schemas.openxmlformats.org/officeDocument/2006/relationships/image" Target="../media/image8.gif"/><Relationship Id="rId12" Type="http://schemas.openxmlformats.org/officeDocument/2006/relationships/image" Target="../media/image24.png"/><Relationship Id="rId17" Type="http://schemas.openxmlformats.org/officeDocument/2006/relationships/customXml" Target="../ink/ink5.xml"/><Relationship Id="rId25" Type="http://schemas.openxmlformats.org/officeDocument/2006/relationships/image" Target="../media/image30.png"/><Relationship Id="rId33" Type="http://schemas.openxmlformats.org/officeDocument/2006/relationships/image" Target="../media/image34.png"/><Relationship Id="rId38" Type="http://schemas.openxmlformats.org/officeDocument/2006/relationships/customXml" Target="../ink/ink16.xml"/><Relationship Id="rId46" Type="http://schemas.openxmlformats.org/officeDocument/2006/relationships/customXml" Target="../ink/ink20.xml"/><Relationship Id="rId20" Type="http://schemas.openxmlformats.org/officeDocument/2006/relationships/customXml" Target="../ink/ink7.xml"/><Relationship Id="rId41" Type="http://schemas.openxmlformats.org/officeDocument/2006/relationships/image" Target="../media/image3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customXml" Target="../ink/ink24.xml"/><Relationship Id="rId3" Type="http://schemas.openxmlformats.org/officeDocument/2006/relationships/image" Target="../media/image8.gif"/><Relationship Id="rId12" Type="http://schemas.openxmlformats.org/officeDocument/2006/relationships/image" Target="../media/image4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Relationship Id="rId6" Type="http://schemas.openxmlformats.org/officeDocument/2006/relationships/customXml" Target="../ink/ink21.xml"/><Relationship Id="rId11" Type="http://schemas.openxmlformats.org/officeDocument/2006/relationships/customXml" Target="../ink/ink23.xml"/><Relationship Id="rId5" Type="http://schemas.openxmlformats.org/officeDocument/2006/relationships/image" Target="../media/image20.gif"/><Relationship Id="rId10" Type="http://schemas.openxmlformats.org/officeDocument/2006/relationships/image" Target="../media/image43.png"/><Relationship Id="rId4" Type="http://schemas.openxmlformats.org/officeDocument/2006/relationships/image" Target="../media/image6.gif"/><Relationship Id="rId9" Type="http://schemas.openxmlformats.org/officeDocument/2006/relationships/customXml" Target="../ink/ink22.xml"/><Relationship Id="rId14" Type="http://schemas.openxmlformats.org/officeDocument/2006/relationships/image" Target="../media/image4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customXml" Target="../ink/ink28.xml"/><Relationship Id="rId3" Type="http://schemas.openxmlformats.org/officeDocument/2006/relationships/image" Target="../media/image8.gif"/><Relationship Id="rId7" Type="http://schemas.openxmlformats.org/officeDocument/2006/relationships/customXml" Target="../ink/ink25.xml"/><Relationship Id="rId12" Type="http://schemas.openxmlformats.org/officeDocument/2006/relationships/image" Target="../media/image48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11" Type="http://schemas.openxmlformats.org/officeDocument/2006/relationships/customXml" Target="../ink/ink27.xml"/><Relationship Id="rId5" Type="http://schemas.openxmlformats.org/officeDocument/2006/relationships/image" Target="../media/image20.gif"/><Relationship Id="rId10" Type="http://schemas.openxmlformats.org/officeDocument/2006/relationships/image" Target="../media/image47.png"/><Relationship Id="rId4" Type="http://schemas.openxmlformats.org/officeDocument/2006/relationships/image" Target="../media/image6.gif"/><Relationship Id="rId9" Type="http://schemas.openxmlformats.org/officeDocument/2006/relationships/customXml" Target="../ink/ink26.xml"/><Relationship Id="rId14" Type="http://schemas.openxmlformats.org/officeDocument/2006/relationships/image" Target="../media/image49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40.png"/><Relationship Id="rId18" Type="http://schemas.openxmlformats.org/officeDocument/2006/relationships/customXml" Target="../ink/ink34.xml"/><Relationship Id="rId26" Type="http://schemas.openxmlformats.org/officeDocument/2006/relationships/image" Target="../media/image50.png"/><Relationship Id="rId39" Type="http://schemas.openxmlformats.org/officeDocument/2006/relationships/customXml" Target="../ink/ink45.xml"/><Relationship Id="rId21" Type="http://schemas.openxmlformats.org/officeDocument/2006/relationships/customXml" Target="../ink/ink36.xml"/><Relationship Id="rId34" Type="http://schemas.openxmlformats.org/officeDocument/2006/relationships/image" Target="../media/image54.png"/><Relationship Id="rId42" Type="http://schemas.openxmlformats.org/officeDocument/2006/relationships/image" Target="../media/image56.png"/><Relationship Id="rId7" Type="http://schemas.openxmlformats.org/officeDocument/2006/relationships/image" Target="../media/image21.png"/><Relationship Id="rId2" Type="http://schemas.openxmlformats.org/officeDocument/2006/relationships/image" Target="../media/image1.gif"/><Relationship Id="rId16" Type="http://schemas.openxmlformats.org/officeDocument/2006/relationships/customXml" Target="../ink/ink33.xml"/><Relationship Id="rId29" Type="http://schemas.openxmlformats.org/officeDocument/2006/relationships/customXml" Target="../ink/ink4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gif"/><Relationship Id="rId11" Type="http://schemas.openxmlformats.org/officeDocument/2006/relationships/image" Target="../media/image430.png"/><Relationship Id="rId24" Type="http://schemas.openxmlformats.org/officeDocument/2006/relationships/image" Target="../media/image490.png"/><Relationship Id="rId32" Type="http://schemas.openxmlformats.org/officeDocument/2006/relationships/image" Target="../media/image53.png"/><Relationship Id="rId37" Type="http://schemas.openxmlformats.org/officeDocument/2006/relationships/customXml" Target="../ink/ink44.xml"/><Relationship Id="rId40" Type="http://schemas.openxmlformats.org/officeDocument/2006/relationships/image" Target="../media/image39.png"/><Relationship Id="rId45" Type="http://schemas.openxmlformats.org/officeDocument/2006/relationships/customXml" Target="../ink/ink48.xml"/><Relationship Id="rId5" Type="http://schemas.openxmlformats.org/officeDocument/2006/relationships/image" Target="../media/image6.gif"/><Relationship Id="rId15" Type="http://schemas.openxmlformats.org/officeDocument/2006/relationships/image" Target="../media/image450.png"/><Relationship Id="rId23" Type="http://schemas.openxmlformats.org/officeDocument/2006/relationships/customXml" Target="../ink/ink37.xml"/><Relationship Id="rId28" Type="http://schemas.openxmlformats.org/officeDocument/2006/relationships/image" Target="../media/image51.png"/><Relationship Id="rId36" Type="http://schemas.openxmlformats.org/officeDocument/2006/relationships/image" Target="../media/image55.png"/><Relationship Id="rId10" Type="http://schemas.openxmlformats.org/officeDocument/2006/relationships/customXml" Target="../ink/ink30.xml"/><Relationship Id="rId19" Type="http://schemas.openxmlformats.org/officeDocument/2006/relationships/customXml" Target="../ink/ink35.xml"/><Relationship Id="rId31" Type="http://schemas.openxmlformats.org/officeDocument/2006/relationships/customXml" Target="../ink/ink41.xml"/><Relationship Id="rId44" Type="http://schemas.openxmlformats.org/officeDocument/2006/relationships/image" Target="../media/image57.png"/><Relationship Id="rId4" Type="http://schemas.openxmlformats.org/officeDocument/2006/relationships/image" Target="../media/image13.gif"/><Relationship Id="rId9" Type="http://schemas.openxmlformats.org/officeDocument/2006/relationships/image" Target="../media/image420.png"/><Relationship Id="rId14" Type="http://schemas.openxmlformats.org/officeDocument/2006/relationships/customXml" Target="../ink/ink32.xml"/><Relationship Id="rId22" Type="http://schemas.openxmlformats.org/officeDocument/2006/relationships/image" Target="../media/image480.png"/><Relationship Id="rId27" Type="http://schemas.openxmlformats.org/officeDocument/2006/relationships/customXml" Target="../ink/ink39.xml"/><Relationship Id="rId30" Type="http://schemas.openxmlformats.org/officeDocument/2006/relationships/image" Target="../media/image52.png"/><Relationship Id="rId35" Type="http://schemas.openxmlformats.org/officeDocument/2006/relationships/customXml" Target="../ink/ink43.xml"/><Relationship Id="rId43" Type="http://schemas.openxmlformats.org/officeDocument/2006/relationships/customXml" Target="../ink/ink47.xml"/><Relationship Id="rId8" Type="http://schemas.openxmlformats.org/officeDocument/2006/relationships/customXml" Target="../ink/ink29.xml"/><Relationship Id="rId3" Type="http://schemas.openxmlformats.org/officeDocument/2006/relationships/image" Target="../media/image8.gif"/><Relationship Id="rId12" Type="http://schemas.openxmlformats.org/officeDocument/2006/relationships/customXml" Target="../ink/ink31.xml"/><Relationship Id="rId17" Type="http://schemas.openxmlformats.org/officeDocument/2006/relationships/image" Target="../media/image460.png"/><Relationship Id="rId25" Type="http://schemas.openxmlformats.org/officeDocument/2006/relationships/customXml" Target="../ink/ink38.xml"/><Relationship Id="rId33" Type="http://schemas.openxmlformats.org/officeDocument/2006/relationships/customXml" Target="../ink/ink42.xml"/><Relationship Id="rId38" Type="http://schemas.openxmlformats.org/officeDocument/2006/relationships/image" Target="../media/image38.png"/><Relationship Id="rId46" Type="http://schemas.openxmlformats.org/officeDocument/2006/relationships/image" Target="../media/image58.png"/><Relationship Id="rId20" Type="http://schemas.openxmlformats.org/officeDocument/2006/relationships/image" Target="../media/image470.png"/><Relationship Id="rId41" Type="http://schemas.openxmlformats.org/officeDocument/2006/relationships/customXml" Target="../ink/ink4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customXml" Target="../ink/ink52.xml"/><Relationship Id="rId3" Type="http://schemas.openxmlformats.org/officeDocument/2006/relationships/image" Target="../media/image8.gif"/><Relationship Id="rId12" Type="http://schemas.openxmlformats.org/officeDocument/2006/relationships/image" Target="../media/image4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Relationship Id="rId6" Type="http://schemas.openxmlformats.org/officeDocument/2006/relationships/customXml" Target="../ink/ink49.xml"/><Relationship Id="rId11" Type="http://schemas.openxmlformats.org/officeDocument/2006/relationships/customXml" Target="../ink/ink51.xml"/><Relationship Id="rId5" Type="http://schemas.openxmlformats.org/officeDocument/2006/relationships/image" Target="../media/image20.gif"/><Relationship Id="rId10" Type="http://schemas.openxmlformats.org/officeDocument/2006/relationships/image" Target="../media/image59.png"/><Relationship Id="rId4" Type="http://schemas.openxmlformats.org/officeDocument/2006/relationships/image" Target="../media/image6.gif"/><Relationship Id="rId9" Type="http://schemas.openxmlformats.org/officeDocument/2006/relationships/customXml" Target="../ink/ink50.xml"/><Relationship Id="rId14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customXml" Target="../ink/ink56.xml"/><Relationship Id="rId3" Type="http://schemas.openxmlformats.org/officeDocument/2006/relationships/image" Target="../media/image8.gif"/><Relationship Id="rId7" Type="http://schemas.openxmlformats.org/officeDocument/2006/relationships/customXml" Target="../ink/ink53.xml"/><Relationship Id="rId12" Type="http://schemas.openxmlformats.org/officeDocument/2006/relationships/image" Target="../media/image48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11" Type="http://schemas.openxmlformats.org/officeDocument/2006/relationships/customXml" Target="../ink/ink55.xml"/><Relationship Id="rId5" Type="http://schemas.openxmlformats.org/officeDocument/2006/relationships/image" Target="../media/image20.gif"/><Relationship Id="rId10" Type="http://schemas.openxmlformats.org/officeDocument/2006/relationships/image" Target="../media/image47.png"/><Relationship Id="rId4" Type="http://schemas.openxmlformats.org/officeDocument/2006/relationships/image" Target="../media/image6.gif"/><Relationship Id="rId9" Type="http://schemas.openxmlformats.org/officeDocument/2006/relationships/customXml" Target="../ink/ink54.xml"/><Relationship Id="rId14" Type="http://schemas.openxmlformats.org/officeDocument/2006/relationships/image" Target="../media/image49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customXml" Target="../ink/ink59.xml"/><Relationship Id="rId18" Type="http://schemas.openxmlformats.org/officeDocument/2006/relationships/image" Target="../media/image460.png"/><Relationship Id="rId26" Type="http://schemas.openxmlformats.org/officeDocument/2006/relationships/customXml" Target="../ink/ink66.xml"/><Relationship Id="rId39" Type="http://schemas.openxmlformats.org/officeDocument/2006/relationships/image" Target="../media/image38.png"/><Relationship Id="rId21" Type="http://schemas.openxmlformats.org/officeDocument/2006/relationships/image" Target="../media/image470.png"/><Relationship Id="rId34" Type="http://schemas.openxmlformats.org/officeDocument/2006/relationships/customXml" Target="../ink/ink70.xml"/><Relationship Id="rId42" Type="http://schemas.openxmlformats.org/officeDocument/2006/relationships/customXml" Target="../ink/ink74.xml"/><Relationship Id="rId47" Type="http://schemas.openxmlformats.org/officeDocument/2006/relationships/image" Target="../media/image61.png"/><Relationship Id="rId50" Type="http://schemas.openxmlformats.org/officeDocument/2006/relationships/customXml" Target="../ink/ink78.xml"/><Relationship Id="rId7" Type="http://schemas.openxmlformats.org/officeDocument/2006/relationships/image" Target="../media/image21.png"/><Relationship Id="rId2" Type="http://schemas.openxmlformats.org/officeDocument/2006/relationships/image" Target="../media/image1.gif"/><Relationship Id="rId16" Type="http://schemas.openxmlformats.org/officeDocument/2006/relationships/image" Target="../media/image450.png"/><Relationship Id="rId29" Type="http://schemas.openxmlformats.org/officeDocument/2006/relationships/image" Target="../media/image51.png"/><Relationship Id="rId11" Type="http://schemas.openxmlformats.org/officeDocument/2006/relationships/customXml" Target="../ink/ink58.xml"/><Relationship Id="rId24" Type="http://schemas.openxmlformats.org/officeDocument/2006/relationships/customXml" Target="../ink/ink65.xml"/><Relationship Id="rId32" Type="http://schemas.openxmlformats.org/officeDocument/2006/relationships/customXml" Target="../ink/ink69.xml"/><Relationship Id="rId37" Type="http://schemas.openxmlformats.org/officeDocument/2006/relationships/image" Target="../media/image590.png"/><Relationship Id="rId40" Type="http://schemas.openxmlformats.org/officeDocument/2006/relationships/customXml" Target="../ink/ink73.xml"/><Relationship Id="rId45" Type="http://schemas.openxmlformats.org/officeDocument/2006/relationships/image" Target="../media/image60.png"/><Relationship Id="rId5" Type="http://schemas.openxmlformats.org/officeDocument/2006/relationships/image" Target="../media/image6.gif"/><Relationship Id="rId15" Type="http://schemas.openxmlformats.org/officeDocument/2006/relationships/customXml" Target="../ink/ink60.xml"/><Relationship Id="rId23" Type="http://schemas.openxmlformats.org/officeDocument/2006/relationships/image" Target="../media/image480.png"/><Relationship Id="rId28" Type="http://schemas.openxmlformats.org/officeDocument/2006/relationships/customXml" Target="../ink/ink67.xml"/><Relationship Id="rId36" Type="http://schemas.openxmlformats.org/officeDocument/2006/relationships/customXml" Target="../ink/ink71.xml"/><Relationship Id="rId49" Type="http://schemas.openxmlformats.org/officeDocument/2006/relationships/image" Target="../media/image62.png"/><Relationship Id="rId10" Type="http://schemas.openxmlformats.org/officeDocument/2006/relationships/image" Target="../media/image420.png"/><Relationship Id="rId19" Type="http://schemas.openxmlformats.org/officeDocument/2006/relationships/customXml" Target="../ink/ink62.xml"/><Relationship Id="rId31" Type="http://schemas.openxmlformats.org/officeDocument/2006/relationships/image" Target="../media/image52.png"/><Relationship Id="rId44" Type="http://schemas.openxmlformats.org/officeDocument/2006/relationships/customXml" Target="../ink/ink75.xml"/><Relationship Id="rId4" Type="http://schemas.openxmlformats.org/officeDocument/2006/relationships/image" Target="../media/image13.gif"/><Relationship Id="rId9" Type="http://schemas.openxmlformats.org/officeDocument/2006/relationships/customXml" Target="../ink/ink57.xml"/><Relationship Id="rId14" Type="http://schemas.openxmlformats.org/officeDocument/2006/relationships/image" Target="../media/image440.png"/><Relationship Id="rId22" Type="http://schemas.openxmlformats.org/officeDocument/2006/relationships/customXml" Target="../ink/ink64.xml"/><Relationship Id="rId27" Type="http://schemas.openxmlformats.org/officeDocument/2006/relationships/image" Target="../media/image50.png"/><Relationship Id="rId30" Type="http://schemas.openxmlformats.org/officeDocument/2006/relationships/customXml" Target="../ink/ink68.xml"/><Relationship Id="rId35" Type="http://schemas.openxmlformats.org/officeDocument/2006/relationships/image" Target="../media/image54.png"/><Relationship Id="rId43" Type="http://schemas.openxmlformats.org/officeDocument/2006/relationships/image" Target="../media/image56.png"/><Relationship Id="rId48" Type="http://schemas.openxmlformats.org/officeDocument/2006/relationships/customXml" Target="../ink/ink77.xml"/><Relationship Id="rId8" Type="http://schemas.openxmlformats.org/officeDocument/2006/relationships/image" Target="../media/image22.png"/><Relationship Id="rId51" Type="http://schemas.openxmlformats.org/officeDocument/2006/relationships/image" Target="../media/image63.png"/><Relationship Id="rId3" Type="http://schemas.openxmlformats.org/officeDocument/2006/relationships/image" Target="../media/image8.gif"/><Relationship Id="rId12" Type="http://schemas.openxmlformats.org/officeDocument/2006/relationships/image" Target="../media/image430.png"/><Relationship Id="rId17" Type="http://schemas.openxmlformats.org/officeDocument/2006/relationships/customXml" Target="../ink/ink61.xml"/><Relationship Id="rId25" Type="http://schemas.openxmlformats.org/officeDocument/2006/relationships/image" Target="../media/image490.png"/><Relationship Id="rId33" Type="http://schemas.openxmlformats.org/officeDocument/2006/relationships/image" Target="../media/image53.png"/><Relationship Id="rId38" Type="http://schemas.openxmlformats.org/officeDocument/2006/relationships/customXml" Target="../ink/ink72.xml"/><Relationship Id="rId46" Type="http://schemas.openxmlformats.org/officeDocument/2006/relationships/customXml" Target="../ink/ink76.xml"/><Relationship Id="rId20" Type="http://schemas.openxmlformats.org/officeDocument/2006/relationships/customXml" Target="../ink/ink63.xml"/><Relationship Id="rId41" Type="http://schemas.openxmlformats.org/officeDocument/2006/relationships/image" Target="../media/image3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719F49-E1E5-B589-3512-AE5BA1660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Vorlage zur Erstellung von Bildern zu quantenphysikalischen Aufbauten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2FD7BED-98D9-E391-6EE7-A99FF7B7F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In Desktopversionen von PowerPoint ist es empfehlenswert im Menü Ansicht-&gt;Gitter und Hilfslinien-&gt; Rasteroptionen die Hilfslinien anzeigen lassen, die Rastergröße auf 5cm x 5cm stellen und Objekte am Raster ausrichten.</a:t>
            </a:r>
          </a:p>
          <a:p>
            <a:r>
              <a:rPr lang="de-DE"/>
              <a:t>Auf dem iPad geht es leider nicht, ist aber auch nicht nötig. Einfach schieben.</a:t>
            </a:r>
          </a:p>
        </p:txBody>
      </p:sp>
    </p:spTree>
    <p:extLst>
      <p:ext uri="{BB962C8B-B14F-4D97-AF65-F5344CB8AC3E}">
        <p14:creationId xmlns:p14="http://schemas.microsoft.com/office/powerpoint/2010/main" val="886762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6490" y="56335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5118" y="2929917"/>
            <a:ext cx="342907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3633" y="2915158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111691" y="2911571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1792027" y="3357565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6559" y="3342068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4175258" y="958466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59778" y="943002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14:cNvPr>
              <p14:cNvContentPartPr/>
              <p14:nvPr/>
            </p14:nvContentPartPr>
            <p14:xfrm>
              <a:off x="2564388" y="2756185"/>
              <a:ext cx="23040" cy="15350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533428" y="2725218"/>
                <a:ext cx="84240" cy="15962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14:cNvPr>
              <p14:cNvContentPartPr/>
              <p14:nvPr/>
            </p14:nvContentPartPr>
            <p14:xfrm rot="5400000">
              <a:off x="4425024" y="894771"/>
              <a:ext cx="23040" cy="153504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 rot="5400000">
                <a:off x="4394064" y="863804"/>
                <a:ext cx="84240" cy="1596254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Grafik 9">
            <a:extLst>
              <a:ext uri="{FF2B5EF4-FFF2-40B4-BE49-F238E27FC236}">
                <a16:creationId xmlns:a16="http://schemas.microsoft.com/office/drawing/2014/main" id="{06D81171-6763-4948-8CEA-A0FA1242A78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61812" y="2909657"/>
            <a:ext cx="1109747" cy="111838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5B76E98-4078-38D3-5DBD-B1058D7A04A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12592" y="1762316"/>
            <a:ext cx="1109747" cy="111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43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rafik 34">
            <a:extLst>
              <a:ext uri="{FF2B5EF4-FFF2-40B4-BE49-F238E27FC236}">
                <a16:creationId xmlns:a16="http://schemas.microsoft.com/office/drawing/2014/main" id="{4EA1F75B-B664-6B4B-B11B-FD0AE1334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3876" y="-2270229"/>
            <a:ext cx="6858151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22847" y="2285899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6293" y="2270077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52949" y="-5763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180558" y="2270077"/>
            <a:ext cx="3429075" cy="1143025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EDD2F646-3D05-AAAB-4328-65BA4C74F7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51595" y="2857564"/>
            <a:ext cx="2286050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765" y="2285472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0665" y="2285471"/>
            <a:ext cx="2286050" cy="1143025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821B6551-155B-3960-7425-9B42BBAEC9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46528" y="-2254835"/>
            <a:ext cx="1143025" cy="4572101"/>
          </a:xfrm>
          <a:prstGeom prst="rect">
            <a:avLst/>
          </a:prstGeom>
        </p:spPr>
      </p:pic>
      <p:pic>
        <p:nvPicPr>
          <p:cNvPr id="44" name="Grafik 44">
            <a:extLst>
              <a:ext uri="{FF2B5EF4-FFF2-40B4-BE49-F238E27FC236}">
                <a16:creationId xmlns:a16="http://schemas.microsoft.com/office/drawing/2014/main" id="{B8A81635-C7D9-8095-A98F-F4A807734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712391" y="2317266"/>
            <a:ext cx="1109747" cy="1068523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084351E3-7E99-1CBE-FF0F-8C2BD7B399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311" y="2291265"/>
            <a:ext cx="1109747" cy="1118385"/>
          </a:xfrm>
          <a:prstGeom prst="rect">
            <a:avLst/>
          </a:prstGeom>
        </p:spPr>
      </p:pic>
      <p:pic>
        <p:nvPicPr>
          <p:cNvPr id="49" name="Grafik 48">
            <a:extLst>
              <a:ext uri="{FF2B5EF4-FFF2-40B4-BE49-F238E27FC236}">
                <a16:creationId xmlns:a16="http://schemas.microsoft.com/office/drawing/2014/main" id="{7E92A1D5-1804-5966-FFEB-4219D213857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969403" y="1171405"/>
            <a:ext cx="1109747" cy="111838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6" name="Freihand 7">
                <a:extLst>
                  <a:ext uri="{FF2B5EF4-FFF2-40B4-BE49-F238E27FC236}">
                    <a16:creationId xmlns:a16="http://schemas.microsoft.com/office/drawing/2014/main" id="{E7CEEA52-98BD-F19A-25B5-8C63D1839729}"/>
                  </a:ext>
                </a:extLst>
              </p14:cNvPr>
              <p14:cNvContentPartPr/>
              <p14:nvPr/>
            </p14:nvContentPartPr>
            <p14:xfrm>
              <a:off x="2702107" y="2852720"/>
              <a:ext cx="49680" cy="360"/>
            </p14:xfrm>
          </p:contentPart>
        </mc:Choice>
        <mc:Fallback xmlns="">
          <p:pic>
            <p:nvPicPr>
              <p:cNvPr id="6" name="Freihand 7">
                <a:extLst>
                  <a:ext uri="{FF2B5EF4-FFF2-40B4-BE49-F238E27FC236}">
                    <a16:creationId xmlns:a16="http://schemas.microsoft.com/office/drawing/2014/main" id="{E7CEEA52-98BD-F19A-25B5-8C63D183972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66366" y="2816720"/>
                <a:ext cx="120805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" name="Freihand 9">
                <a:extLst>
                  <a:ext uri="{FF2B5EF4-FFF2-40B4-BE49-F238E27FC236}">
                    <a16:creationId xmlns:a16="http://schemas.microsoft.com/office/drawing/2014/main" id="{784CA760-0983-3F7A-3C8E-2EB009D61B61}"/>
                  </a:ext>
                </a:extLst>
              </p14:cNvPr>
              <p14:cNvContentPartPr/>
              <p14:nvPr/>
            </p14:nvContentPartPr>
            <p14:xfrm>
              <a:off x="4056787" y="2852720"/>
              <a:ext cx="247320" cy="360"/>
            </p14:xfrm>
          </p:contentPart>
        </mc:Choice>
        <mc:Fallback xmlns="">
          <p:pic>
            <p:nvPicPr>
              <p:cNvPr id="10" name="Freihand 9">
                <a:extLst>
                  <a:ext uri="{FF2B5EF4-FFF2-40B4-BE49-F238E27FC236}">
                    <a16:creationId xmlns:a16="http://schemas.microsoft.com/office/drawing/2014/main" id="{784CA760-0983-3F7A-3C8E-2EB009D61B61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020787" y="2816720"/>
                <a:ext cx="318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" name="Freihand 10">
                <a:extLst>
                  <a:ext uri="{FF2B5EF4-FFF2-40B4-BE49-F238E27FC236}">
                    <a16:creationId xmlns:a16="http://schemas.microsoft.com/office/drawing/2014/main" id="{B0635DF7-7A6A-864E-4CC4-E343DE8C91E5}"/>
                  </a:ext>
                </a:extLst>
              </p14:cNvPr>
              <p14:cNvContentPartPr/>
              <p14:nvPr/>
            </p14:nvContentPartPr>
            <p14:xfrm>
              <a:off x="4733947" y="2852720"/>
              <a:ext cx="325080" cy="360"/>
            </p14:xfrm>
          </p:contentPart>
        </mc:Choice>
        <mc:Fallback xmlns="">
          <p:pic>
            <p:nvPicPr>
              <p:cNvPr id="11" name="Freihand 10">
                <a:extLst>
                  <a:ext uri="{FF2B5EF4-FFF2-40B4-BE49-F238E27FC236}">
                    <a16:creationId xmlns:a16="http://schemas.microsoft.com/office/drawing/2014/main" id="{B0635DF7-7A6A-864E-4CC4-E343DE8C91E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697907" y="2816720"/>
                <a:ext cx="396799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2" name="Freihand 12">
                <a:extLst>
                  <a:ext uri="{FF2B5EF4-FFF2-40B4-BE49-F238E27FC236}">
                    <a16:creationId xmlns:a16="http://schemas.microsoft.com/office/drawing/2014/main" id="{4159AB05-DA55-97CE-6151-21DDFEC2691E}"/>
                  </a:ext>
                </a:extLst>
              </p14:cNvPr>
              <p14:cNvContentPartPr/>
              <p14:nvPr/>
            </p14:nvContentPartPr>
            <p14:xfrm>
              <a:off x="2920987" y="2852720"/>
              <a:ext cx="769320" cy="360"/>
            </p14:xfrm>
          </p:contentPart>
        </mc:Choice>
        <mc:Fallback xmlns="">
          <p:pic>
            <p:nvPicPr>
              <p:cNvPr id="12" name="Freihand 12">
                <a:extLst>
                  <a:ext uri="{FF2B5EF4-FFF2-40B4-BE49-F238E27FC236}">
                    <a16:creationId xmlns:a16="http://schemas.microsoft.com/office/drawing/2014/main" id="{4159AB05-DA55-97CE-6151-21DDFEC2691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884987" y="2816720"/>
                <a:ext cx="840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7" name="Freihand 17">
                <a:extLst>
                  <a:ext uri="{FF2B5EF4-FFF2-40B4-BE49-F238E27FC236}">
                    <a16:creationId xmlns:a16="http://schemas.microsoft.com/office/drawing/2014/main" id="{50798798-8E9D-2114-6D49-468DD52A2FAF}"/>
                  </a:ext>
                </a:extLst>
              </p14:cNvPr>
              <p14:cNvContentPartPr/>
              <p14:nvPr/>
            </p14:nvContentPartPr>
            <p14:xfrm>
              <a:off x="5249107" y="2852720"/>
              <a:ext cx="536760" cy="360"/>
            </p14:xfrm>
          </p:contentPart>
        </mc:Choice>
        <mc:Fallback xmlns="">
          <p:pic>
            <p:nvPicPr>
              <p:cNvPr id="17" name="Freihand 17">
                <a:extLst>
                  <a:ext uri="{FF2B5EF4-FFF2-40B4-BE49-F238E27FC236}">
                    <a16:creationId xmlns:a16="http://schemas.microsoft.com/office/drawing/2014/main" id="{50798798-8E9D-2114-6D49-468DD52A2FA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213083" y="2816720"/>
                <a:ext cx="608448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Freihand 21">
                <a:extLst>
                  <a:ext uri="{FF2B5EF4-FFF2-40B4-BE49-F238E27FC236}">
                    <a16:creationId xmlns:a16="http://schemas.microsoft.com/office/drawing/2014/main" id="{6F18CEB8-38AD-D8BA-8789-CE49BAE44213}"/>
                  </a:ext>
                </a:extLst>
              </p14:cNvPr>
              <p14:cNvContentPartPr/>
              <p14:nvPr/>
            </p14:nvContentPartPr>
            <p14:xfrm>
              <a:off x="6914107" y="2852720"/>
              <a:ext cx="247320" cy="360"/>
            </p14:xfrm>
          </p:contentPart>
        </mc:Choice>
        <mc:Fallback xmlns="">
          <p:pic>
            <p:nvPicPr>
              <p:cNvPr id="22" name="Freihand 21">
                <a:extLst>
                  <a:ext uri="{FF2B5EF4-FFF2-40B4-BE49-F238E27FC236}">
                    <a16:creationId xmlns:a16="http://schemas.microsoft.com/office/drawing/2014/main" id="{6F18CEB8-38AD-D8BA-8789-CE49BAE4421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878107" y="2816720"/>
                <a:ext cx="318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3" name="Freihand 23">
                <a:extLst>
                  <a:ext uri="{FF2B5EF4-FFF2-40B4-BE49-F238E27FC236}">
                    <a16:creationId xmlns:a16="http://schemas.microsoft.com/office/drawing/2014/main" id="{CD4AD0A9-2B94-0C9F-8AE2-C6F862A95575}"/>
                  </a:ext>
                </a:extLst>
              </p14:cNvPr>
              <p14:cNvContentPartPr/>
              <p14:nvPr/>
            </p14:nvContentPartPr>
            <p14:xfrm>
              <a:off x="5968747" y="2852720"/>
              <a:ext cx="607320" cy="360"/>
            </p14:xfrm>
          </p:contentPart>
        </mc:Choice>
        <mc:Fallback xmlns="">
          <p:pic>
            <p:nvPicPr>
              <p:cNvPr id="23" name="Freihand 23">
                <a:extLst>
                  <a:ext uri="{FF2B5EF4-FFF2-40B4-BE49-F238E27FC236}">
                    <a16:creationId xmlns:a16="http://schemas.microsoft.com/office/drawing/2014/main" id="{CD4AD0A9-2B94-0C9F-8AE2-C6F862A95575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932726" y="2816720"/>
                <a:ext cx="679002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4" name="Freihand 23">
                <a:extLst>
                  <a:ext uri="{FF2B5EF4-FFF2-40B4-BE49-F238E27FC236}">
                    <a16:creationId xmlns:a16="http://schemas.microsoft.com/office/drawing/2014/main" id="{963716A6-98AE-1B2A-A1E3-6F01DC4E9C0E}"/>
                  </a:ext>
                </a:extLst>
              </p14:cNvPr>
              <p14:cNvContentPartPr/>
              <p14:nvPr/>
            </p14:nvContentPartPr>
            <p14:xfrm>
              <a:off x="5490667" y="1142720"/>
              <a:ext cx="360" cy="261360"/>
            </p14:xfrm>
          </p:contentPart>
        </mc:Choice>
        <mc:Fallback xmlns="">
          <p:pic>
            <p:nvPicPr>
              <p:cNvPr id="24" name="Freihand 23">
                <a:extLst>
                  <a:ext uri="{FF2B5EF4-FFF2-40B4-BE49-F238E27FC236}">
                    <a16:creationId xmlns:a16="http://schemas.microsoft.com/office/drawing/2014/main" id="{963716A6-98AE-1B2A-A1E3-6F01DC4E9C0E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454667" y="1106720"/>
                <a:ext cx="72000" cy="33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5" name="Freihand 24">
                <a:extLst>
                  <a:ext uri="{FF2B5EF4-FFF2-40B4-BE49-F238E27FC236}">
                    <a16:creationId xmlns:a16="http://schemas.microsoft.com/office/drawing/2014/main" id="{A7B3E06F-2125-40B5-4193-C4E9A05264AA}"/>
                  </a:ext>
                </a:extLst>
              </p14:cNvPr>
              <p14:cNvContentPartPr/>
              <p14:nvPr/>
            </p14:nvContentPartPr>
            <p14:xfrm>
              <a:off x="5490667" y="1671920"/>
              <a:ext cx="360" cy="176760"/>
            </p14:xfrm>
          </p:contentPart>
        </mc:Choice>
        <mc:Fallback xmlns="">
          <p:pic>
            <p:nvPicPr>
              <p:cNvPr id="25" name="Freihand 24">
                <a:extLst>
                  <a:ext uri="{FF2B5EF4-FFF2-40B4-BE49-F238E27FC236}">
                    <a16:creationId xmlns:a16="http://schemas.microsoft.com/office/drawing/2014/main" id="{A7B3E06F-2125-40B5-4193-C4E9A05264AA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454667" y="1635920"/>
                <a:ext cx="72000" cy="24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6" name="Freihand 25">
                <a:extLst>
                  <a:ext uri="{FF2B5EF4-FFF2-40B4-BE49-F238E27FC236}">
                    <a16:creationId xmlns:a16="http://schemas.microsoft.com/office/drawing/2014/main" id="{5704B5D0-9922-5694-7C85-4F5A0AB1249C}"/>
                  </a:ext>
                </a:extLst>
              </p14:cNvPr>
              <p14:cNvContentPartPr/>
              <p14:nvPr/>
            </p14:nvContentPartPr>
            <p14:xfrm>
              <a:off x="5490667" y="2109320"/>
              <a:ext cx="360" cy="183960"/>
            </p14:xfrm>
          </p:contentPart>
        </mc:Choice>
        <mc:Fallback xmlns="">
          <p:pic>
            <p:nvPicPr>
              <p:cNvPr id="26" name="Freihand 25">
                <a:extLst>
                  <a:ext uri="{FF2B5EF4-FFF2-40B4-BE49-F238E27FC236}">
                    <a16:creationId xmlns:a16="http://schemas.microsoft.com/office/drawing/2014/main" id="{5704B5D0-9922-5694-7C85-4F5A0AB1249C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454667" y="2073249"/>
                <a:ext cx="72000" cy="2557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2639EE22-8143-7407-31B8-A951E35F5898}"/>
                  </a:ext>
                </a:extLst>
              </p14:cNvPr>
              <p14:cNvContentPartPr/>
              <p14:nvPr/>
            </p14:nvContentPartPr>
            <p14:xfrm>
              <a:off x="5490667" y="2546720"/>
              <a:ext cx="360" cy="169560"/>
            </p14:xfrm>
          </p:contentPart>
        </mc:Choice>
        <mc:Fallback xmlns=""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2639EE22-8143-7407-31B8-A951E35F5898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454667" y="2510720"/>
                <a:ext cx="72000" cy="24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" name="Freihand 1">
                <a:extLst>
                  <a:ext uri="{FF2B5EF4-FFF2-40B4-BE49-F238E27FC236}">
                    <a16:creationId xmlns:a16="http://schemas.microsoft.com/office/drawing/2014/main" id="{ADD4A79C-9821-E1D1-B420-C52E2CC74A2E}"/>
                  </a:ext>
                </a:extLst>
              </p14:cNvPr>
              <p14:cNvContentPartPr/>
              <p14:nvPr/>
            </p14:nvContentPartPr>
            <p14:xfrm>
              <a:off x="8530147" y="7965440"/>
              <a:ext cx="7560" cy="99000"/>
            </p14:xfrm>
          </p:contentPart>
        </mc:Choice>
        <mc:Fallback xmlns="">
          <p:pic>
            <p:nvPicPr>
              <p:cNvPr id="2" name="Freihand 1">
                <a:extLst>
                  <a:ext uri="{FF2B5EF4-FFF2-40B4-BE49-F238E27FC236}">
                    <a16:creationId xmlns:a16="http://schemas.microsoft.com/office/drawing/2014/main" id="{ADD4A79C-9821-E1D1-B420-C52E2CC74A2E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494147" y="7929440"/>
                <a:ext cx="79200" cy="17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" name="Freihand 2">
                <a:extLst>
                  <a:ext uri="{FF2B5EF4-FFF2-40B4-BE49-F238E27FC236}">
                    <a16:creationId xmlns:a16="http://schemas.microsoft.com/office/drawing/2014/main" id="{D21B4251-1AD4-A26C-2C68-F2421F3075B9}"/>
                  </a:ext>
                </a:extLst>
              </p14:cNvPr>
              <p14:cNvContentPartPr/>
              <p14:nvPr/>
            </p14:nvContentPartPr>
            <p14:xfrm>
              <a:off x="2963107" y="3577040"/>
              <a:ext cx="21600" cy="444960"/>
            </p14:xfrm>
          </p:contentPart>
        </mc:Choice>
        <mc:Fallback xmlns="">
          <p:pic>
            <p:nvPicPr>
              <p:cNvPr id="3" name="Freihand 2">
                <a:extLst>
                  <a:ext uri="{FF2B5EF4-FFF2-40B4-BE49-F238E27FC236}">
                    <a16:creationId xmlns:a16="http://schemas.microsoft.com/office/drawing/2014/main" id="{D21B4251-1AD4-A26C-2C68-F2421F3075B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900504" y="3515480"/>
                <a:ext cx="146807" cy="56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28" name="Freihand 29">
                <a:extLst>
                  <a:ext uri="{FF2B5EF4-FFF2-40B4-BE49-F238E27FC236}">
                    <a16:creationId xmlns:a16="http://schemas.microsoft.com/office/drawing/2014/main" id="{D9CE5A36-900B-E353-99FA-024607C939A4}"/>
                  </a:ext>
                </a:extLst>
              </p14:cNvPr>
              <p14:cNvContentPartPr/>
              <p14:nvPr/>
            </p14:nvContentPartPr>
            <p14:xfrm>
              <a:off x="3659040" y="3571007"/>
              <a:ext cx="362520" cy="482400"/>
            </p14:xfrm>
          </p:contentPart>
        </mc:Choice>
        <mc:Fallback xmlns="">
          <p:pic>
            <p:nvPicPr>
              <p:cNvPr id="28" name="Freihand 29">
                <a:extLst>
                  <a:ext uri="{FF2B5EF4-FFF2-40B4-BE49-F238E27FC236}">
                    <a16:creationId xmlns:a16="http://schemas.microsoft.com/office/drawing/2014/main" id="{D9CE5A36-900B-E353-99FA-024607C939A4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597480" y="3509493"/>
                <a:ext cx="485640" cy="6054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39" name="Freihand 39">
                <a:extLst>
                  <a:ext uri="{FF2B5EF4-FFF2-40B4-BE49-F238E27FC236}">
                    <a16:creationId xmlns:a16="http://schemas.microsoft.com/office/drawing/2014/main" id="{37C91041-9D2C-D04E-9D0B-D78A2B13BE8F}"/>
                  </a:ext>
                </a:extLst>
              </p14:cNvPr>
              <p14:cNvContentPartPr/>
              <p14:nvPr/>
            </p14:nvContentPartPr>
            <p14:xfrm>
              <a:off x="6730867" y="1178271"/>
              <a:ext cx="811800" cy="381240"/>
            </p14:xfrm>
          </p:contentPart>
        </mc:Choice>
        <mc:Fallback xmlns="">
          <p:pic>
            <p:nvPicPr>
              <p:cNvPr id="39" name="Freihand 39">
                <a:extLst>
                  <a:ext uri="{FF2B5EF4-FFF2-40B4-BE49-F238E27FC236}">
                    <a16:creationId xmlns:a16="http://schemas.microsoft.com/office/drawing/2014/main" id="{37C91041-9D2C-D04E-9D0B-D78A2B13BE8F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6669307" y="1116711"/>
                <a:ext cx="934920" cy="50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7662187" y="2695031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7646719" y="2679534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5305627" y="345671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5290147" y="330207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65" name="Freihand 65">
                <a:extLst>
                  <a:ext uri="{FF2B5EF4-FFF2-40B4-BE49-F238E27FC236}">
                    <a16:creationId xmlns:a16="http://schemas.microsoft.com/office/drawing/2014/main" id="{6CD3D644-94AC-AC80-9C71-F799BB4AC540}"/>
                  </a:ext>
                </a:extLst>
              </p14:cNvPr>
              <p14:cNvContentPartPr/>
              <p14:nvPr/>
            </p14:nvContentPartPr>
            <p14:xfrm>
              <a:off x="1686187" y="1791791"/>
              <a:ext cx="981000" cy="409680"/>
            </p14:xfrm>
          </p:contentPart>
        </mc:Choice>
        <mc:Fallback xmlns="">
          <p:pic>
            <p:nvPicPr>
              <p:cNvPr id="65" name="Freihand 65">
                <a:extLst>
                  <a:ext uri="{FF2B5EF4-FFF2-40B4-BE49-F238E27FC236}">
                    <a16:creationId xmlns:a16="http://schemas.microsoft.com/office/drawing/2014/main" id="{6CD3D644-94AC-AC80-9C71-F799BB4AC540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1670707" y="1776311"/>
                <a:ext cx="1011600" cy="44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6F9FD409-C145-8C7C-B28E-98327EC3E3A2}"/>
                  </a:ext>
                </a:extLst>
              </p14:cNvPr>
              <p14:cNvContentPartPr/>
              <p14:nvPr/>
            </p14:nvContentPartPr>
            <p14:xfrm>
              <a:off x="4792971" y="1018727"/>
              <a:ext cx="1535400" cy="86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6F9FD409-C145-8C7C-B28E-98327EC3E3A2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4751931" y="977687"/>
                <a:ext cx="1617480" cy="9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649F97EC-2150-FAE3-0CCA-C0D0450FCDA7}"/>
                  </a:ext>
                </a:extLst>
              </p14:cNvPr>
              <p14:cNvContentPartPr/>
              <p14:nvPr/>
            </p14:nvContentPartPr>
            <p14:xfrm>
              <a:off x="7048387" y="1237760"/>
              <a:ext cx="233280" cy="31464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649F97EC-2150-FAE3-0CCA-C0D0450FCDA7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6986827" y="1176270"/>
                <a:ext cx="356400" cy="4376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33" name="Freihand 32">
                <a:extLst>
                  <a:ext uri="{FF2B5EF4-FFF2-40B4-BE49-F238E27FC236}">
                    <a16:creationId xmlns:a16="http://schemas.microsoft.com/office/drawing/2014/main" id="{099D1965-07A4-4919-F762-5F82F327F091}"/>
                  </a:ext>
                </a:extLst>
              </p14:cNvPr>
              <p14:cNvContentPartPr/>
              <p14:nvPr/>
            </p14:nvContentPartPr>
            <p14:xfrm>
              <a:off x="7379217" y="2109081"/>
              <a:ext cx="14400" cy="1501560"/>
            </p14:xfrm>
          </p:contentPart>
        </mc:Choice>
        <mc:Fallback xmlns="">
          <p:pic>
            <p:nvPicPr>
              <p:cNvPr id="33" name="Freihand 32">
                <a:extLst>
                  <a:ext uri="{FF2B5EF4-FFF2-40B4-BE49-F238E27FC236}">
                    <a16:creationId xmlns:a16="http://schemas.microsoft.com/office/drawing/2014/main" id="{099D1965-07A4-4919-F762-5F82F327F091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7317657" y="2047521"/>
                <a:ext cx="137520" cy="162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13" name="Freihand 17">
                <a:extLst>
                  <a:ext uri="{FF2B5EF4-FFF2-40B4-BE49-F238E27FC236}">
                    <a16:creationId xmlns:a16="http://schemas.microsoft.com/office/drawing/2014/main" id="{7EEB79BF-5D7E-5B13-D279-E20C657DC68B}"/>
                  </a:ext>
                </a:extLst>
              </p14:cNvPr>
              <p14:cNvContentPartPr/>
              <p14:nvPr/>
            </p14:nvContentPartPr>
            <p14:xfrm>
              <a:off x="3188827" y="3725000"/>
              <a:ext cx="473040" cy="198000"/>
            </p14:xfrm>
          </p:contentPart>
        </mc:Choice>
        <mc:Fallback xmlns="">
          <p:pic>
            <p:nvPicPr>
              <p:cNvPr id="13" name="Freihand 17">
                <a:extLst>
                  <a:ext uri="{FF2B5EF4-FFF2-40B4-BE49-F238E27FC236}">
                    <a16:creationId xmlns:a16="http://schemas.microsoft.com/office/drawing/2014/main" id="{7EEB79BF-5D7E-5B13-D279-E20C657DC68B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158227" y="3694400"/>
                <a:ext cx="534600" cy="259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18567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6490" y="56335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5118" y="2929917"/>
            <a:ext cx="342907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3633" y="2915158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691" y="2911571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1792027" y="3357565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6559" y="3342068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4175258" y="958466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59778" y="943002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14:cNvPr>
              <p14:cNvContentPartPr/>
              <p14:nvPr/>
            </p14:nvContentPartPr>
            <p14:xfrm>
              <a:off x="2564388" y="2756185"/>
              <a:ext cx="23040" cy="15350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533428" y="2725218"/>
                <a:ext cx="84240" cy="15962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14:cNvPr>
              <p14:cNvContentPartPr/>
              <p14:nvPr/>
            </p14:nvContentPartPr>
            <p14:xfrm rot="5400000">
              <a:off x="4425024" y="894771"/>
              <a:ext cx="23040" cy="153504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 rot="5400000">
                <a:off x="4394064" y="863804"/>
                <a:ext cx="84240" cy="1596254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Grafik 9">
            <a:extLst>
              <a:ext uri="{FF2B5EF4-FFF2-40B4-BE49-F238E27FC236}">
                <a16:creationId xmlns:a16="http://schemas.microsoft.com/office/drawing/2014/main" id="{06D81171-6763-4948-8CEA-A0FA1242A78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61812" y="2909657"/>
            <a:ext cx="1109747" cy="111838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5B76E98-4078-38D3-5DBD-B1058D7A04A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12592" y="1762316"/>
            <a:ext cx="1109747" cy="111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223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691" y="2911571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09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691" y="2911571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8C00DFBE-2795-5040-EE04-BAC74A915326}"/>
              </a:ext>
            </a:extLst>
          </p:cNvPr>
          <p:cNvSpPr/>
          <p:nvPr/>
        </p:nvSpPr>
        <p:spPr>
          <a:xfrm>
            <a:off x="6163225" y="1762316"/>
            <a:ext cx="3345559" cy="3410776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558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6490" y="56335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5118" y="2929917"/>
            <a:ext cx="342907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3633" y="2915158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691" y="2911571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1792027" y="3357565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6559" y="3342068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4175258" y="958466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59778" y="943002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14:cNvPr>
              <p14:cNvContentPartPr/>
              <p14:nvPr/>
            </p14:nvContentPartPr>
            <p14:xfrm>
              <a:off x="2564388" y="2756185"/>
              <a:ext cx="23040" cy="15350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533428" y="2725218"/>
                <a:ext cx="84240" cy="15962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14:cNvPr>
              <p14:cNvContentPartPr/>
              <p14:nvPr/>
            </p14:nvContentPartPr>
            <p14:xfrm rot="5400000">
              <a:off x="4425024" y="894771"/>
              <a:ext cx="23040" cy="153504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 rot="5400000">
                <a:off x="4394064" y="863804"/>
                <a:ext cx="84240" cy="1596254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Grafik 9">
            <a:extLst>
              <a:ext uri="{FF2B5EF4-FFF2-40B4-BE49-F238E27FC236}">
                <a16:creationId xmlns:a16="http://schemas.microsoft.com/office/drawing/2014/main" id="{06D81171-6763-4948-8CEA-A0FA1242A78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61812" y="2909657"/>
            <a:ext cx="1109747" cy="111838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5B76E98-4078-38D3-5DBD-B1058D7A04A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12592" y="1762316"/>
            <a:ext cx="1109747" cy="1118385"/>
          </a:xfrm>
          <a:prstGeom prst="rect">
            <a:avLst/>
          </a:prstGeom>
        </p:spPr>
      </p:pic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8C00DFBE-2795-5040-EE04-BAC74A915326}"/>
              </a:ext>
            </a:extLst>
          </p:cNvPr>
          <p:cNvSpPr/>
          <p:nvPr/>
        </p:nvSpPr>
        <p:spPr>
          <a:xfrm>
            <a:off x="6163225" y="1762316"/>
            <a:ext cx="3345559" cy="3410776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E561C7E7-1E90-38C4-4886-DEBC9F66591B}"/>
              </a:ext>
            </a:extLst>
          </p:cNvPr>
          <p:cNvSpPr/>
          <p:nvPr/>
        </p:nvSpPr>
        <p:spPr>
          <a:xfrm>
            <a:off x="2741592" y="2897173"/>
            <a:ext cx="1109625" cy="1131256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5696839B-82DA-3680-EA65-DB8C34F2BEE2}"/>
              </a:ext>
            </a:extLst>
          </p:cNvPr>
          <p:cNvSpPr/>
          <p:nvPr/>
        </p:nvSpPr>
        <p:spPr>
          <a:xfrm>
            <a:off x="3927623" y="1763481"/>
            <a:ext cx="1094716" cy="1116055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590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6490" y="56335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5118" y="2929917"/>
            <a:ext cx="342907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3633" y="2915158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691" y="2911571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1792027" y="3357565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6559" y="3342068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4175258" y="958466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59778" y="943002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14:cNvPr>
              <p14:cNvContentPartPr/>
              <p14:nvPr/>
            </p14:nvContentPartPr>
            <p14:xfrm>
              <a:off x="2564388" y="2756185"/>
              <a:ext cx="23040" cy="15350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533428" y="2725218"/>
                <a:ext cx="84240" cy="15962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14:cNvPr>
              <p14:cNvContentPartPr/>
              <p14:nvPr/>
            </p14:nvContentPartPr>
            <p14:xfrm rot="5400000">
              <a:off x="4425024" y="894771"/>
              <a:ext cx="23040" cy="153504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 rot="5400000">
                <a:off x="4394064" y="863804"/>
                <a:ext cx="84240" cy="1596254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Grafik 9">
            <a:extLst>
              <a:ext uri="{FF2B5EF4-FFF2-40B4-BE49-F238E27FC236}">
                <a16:creationId xmlns:a16="http://schemas.microsoft.com/office/drawing/2014/main" id="{06D81171-6763-4948-8CEA-A0FA1242A78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61812" y="2909657"/>
            <a:ext cx="1109747" cy="111838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5B76E98-4078-38D3-5DBD-B1058D7A04A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12592" y="1762316"/>
            <a:ext cx="1109747" cy="1118385"/>
          </a:xfrm>
          <a:prstGeom prst="rect">
            <a:avLst/>
          </a:prstGeom>
        </p:spPr>
      </p:pic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8C00DFBE-2795-5040-EE04-BAC74A915326}"/>
              </a:ext>
            </a:extLst>
          </p:cNvPr>
          <p:cNvSpPr/>
          <p:nvPr/>
        </p:nvSpPr>
        <p:spPr>
          <a:xfrm>
            <a:off x="6163225" y="1762316"/>
            <a:ext cx="3345559" cy="3410776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E561C7E7-1E90-38C4-4886-DEBC9F66591B}"/>
              </a:ext>
            </a:extLst>
          </p:cNvPr>
          <p:cNvSpPr/>
          <p:nvPr/>
        </p:nvSpPr>
        <p:spPr>
          <a:xfrm>
            <a:off x="2741592" y="2897173"/>
            <a:ext cx="1109625" cy="1131256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5696839B-82DA-3680-EA65-DB8C34F2BEE2}"/>
              </a:ext>
            </a:extLst>
          </p:cNvPr>
          <p:cNvSpPr/>
          <p:nvPr/>
        </p:nvSpPr>
        <p:spPr>
          <a:xfrm>
            <a:off x="3927623" y="1763481"/>
            <a:ext cx="1094716" cy="1116055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44">
            <a:extLst>
              <a:ext uri="{FF2B5EF4-FFF2-40B4-BE49-F238E27FC236}">
                <a16:creationId xmlns:a16="http://schemas.microsoft.com/office/drawing/2014/main" id="{BCB685B4-8096-A251-AA24-3CD8EB0820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358" y="5195708"/>
            <a:ext cx="1109747" cy="1068523"/>
          </a:xfrm>
          <a:prstGeom prst="rect">
            <a:avLst/>
          </a:prstGeom>
        </p:spPr>
      </p:pic>
      <p:pic>
        <p:nvPicPr>
          <p:cNvPr id="19" name="Grafik 44">
            <a:extLst>
              <a:ext uri="{FF2B5EF4-FFF2-40B4-BE49-F238E27FC236}">
                <a16:creationId xmlns:a16="http://schemas.microsoft.com/office/drawing/2014/main" id="{1887C49D-92C5-E319-61F0-6044D19C3D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901361" y="5206895"/>
            <a:ext cx="1109747" cy="106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169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6490" y="56335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5118" y="2929917"/>
            <a:ext cx="342907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3633" y="2915158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691" y="2911571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1792027" y="3357565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6559" y="3342068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4175258" y="958466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59778" y="943002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14:cNvPr>
              <p14:cNvContentPartPr/>
              <p14:nvPr/>
            </p14:nvContentPartPr>
            <p14:xfrm>
              <a:off x="2564388" y="2756185"/>
              <a:ext cx="23040" cy="15350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533428" y="2725218"/>
                <a:ext cx="84240" cy="15962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14:cNvPr>
              <p14:cNvContentPartPr/>
              <p14:nvPr/>
            </p14:nvContentPartPr>
            <p14:xfrm rot="5400000">
              <a:off x="4425024" y="894771"/>
              <a:ext cx="23040" cy="153504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683926A6-7826-EE7C-16D1-B61E7BD3DD1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 rot="5400000">
                <a:off x="4394064" y="863804"/>
                <a:ext cx="84240" cy="1596254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Grafik 9">
            <a:extLst>
              <a:ext uri="{FF2B5EF4-FFF2-40B4-BE49-F238E27FC236}">
                <a16:creationId xmlns:a16="http://schemas.microsoft.com/office/drawing/2014/main" id="{06D81171-6763-4948-8CEA-A0FA1242A78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61812" y="2909657"/>
            <a:ext cx="1109747" cy="111838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5B76E98-4078-38D3-5DBD-B1058D7A04A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12592" y="1762316"/>
            <a:ext cx="1109747" cy="1118385"/>
          </a:xfrm>
          <a:prstGeom prst="rect">
            <a:avLst/>
          </a:prstGeom>
        </p:spPr>
      </p:pic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038FBC93-054E-F3E9-B973-748A2908ABF9}"/>
              </a:ext>
            </a:extLst>
          </p:cNvPr>
          <p:cNvSpPr/>
          <p:nvPr/>
        </p:nvSpPr>
        <p:spPr>
          <a:xfrm>
            <a:off x="1622459" y="608253"/>
            <a:ext cx="3345559" cy="3410776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8C00DFBE-2795-5040-EE04-BAC74A915326}"/>
              </a:ext>
            </a:extLst>
          </p:cNvPr>
          <p:cNvSpPr/>
          <p:nvPr/>
        </p:nvSpPr>
        <p:spPr>
          <a:xfrm>
            <a:off x="6163225" y="1762316"/>
            <a:ext cx="3345559" cy="3410776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9533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rafik 31">
            <a:extLst>
              <a:ext uri="{FF2B5EF4-FFF2-40B4-BE49-F238E27FC236}">
                <a16:creationId xmlns:a16="http://schemas.microsoft.com/office/drawing/2014/main" id="{94F2C06E-C986-F5E4-92F5-003C46A513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4760" y="1344211"/>
            <a:ext cx="7272928" cy="4848619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4CB6A1C9-28BB-6E93-28D4-65FDFC18EB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92605" y="1344051"/>
            <a:ext cx="2424309" cy="1212155"/>
          </a:xfrm>
          <a:prstGeom prst="rect">
            <a:avLst/>
          </a:prstGeom>
        </p:spPr>
      </p:pic>
      <p:pic>
        <p:nvPicPr>
          <p:cNvPr id="34" name="Grafik 33">
            <a:extLst>
              <a:ext uri="{FF2B5EF4-FFF2-40B4-BE49-F238E27FC236}">
                <a16:creationId xmlns:a16="http://schemas.microsoft.com/office/drawing/2014/main" id="{2D4A048B-0764-CEF8-FD1F-2470B72BFC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29068" y="1344211"/>
            <a:ext cx="1212155" cy="1212155"/>
          </a:xfrm>
          <a:prstGeom prst="rect">
            <a:avLst/>
          </a:prstGeom>
        </p:spPr>
      </p:pic>
      <p:pic>
        <p:nvPicPr>
          <p:cNvPr id="35" name="Grafik 34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3CF329FB-C90F-6D07-3D73-9655A96004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053601" y="131976"/>
            <a:ext cx="2424310" cy="2424309"/>
          </a:xfrm>
          <a:prstGeom prst="rect">
            <a:avLst/>
          </a:prstGeom>
        </p:spPr>
      </p:pic>
      <p:pic>
        <p:nvPicPr>
          <p:cNvPr id="36" name="Grafik 35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F4896F94-431A-1901-41FC-0547C15877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17137" y="3768441"/>
            <a:ext cx="2424310" cy="2424309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6743C73A-3456-A880-ECF4-6171CAC1E9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53602" y="3768440"/>
            <a:ext cx="1212155" cy="1212155"/>
          </a:xfrm>
          <a:prstGeom prst="rect">
            <a:avLst/>
          </a:prstGeom>
        </p:spPr>
      </p:pic>
      <p:pic>
        <p:nvPicPr>
          <p:cNvPr id="38" name="Grafik 37">
            <a:extLst>
              <a:ext uri="{FF2B5EF4-FFF2-40B4-BE49-F238E27FC236}">
                <a16:creationId xmlns:a16="http://schemas.microsoft.com/office/drawing/2014/main" id="{21617394-0D43-7F97-B250-9B422EC71D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53601" y="3768440"/>
            <a:ext cx="3636464" cy="1212155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66FDDAD6-C514-7AA4-F095-EE05A320BF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841447" y="4980595"/>
            <a:ext cx="3636465" cy="1212155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394B25A3-FC65-7DB3-A0BC-4B9AA031ED7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 t="-9435" b="-4863"/>
          <a:stretch/>
        </p:blipFill>
        <p:spPr>
          <a:xfrm>
            <a:off x="2204760" y="4980436"/>
            <a:ext cx="1212155" cy="1212155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5031719D-C151-A74B-5941-25DADA5730BE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3930" r="1"/>
          <a:stretch/>
        </p:blipFill>
        <p:spPr>
          <a:xfrm rot="10800000">
            <a:off x="3416915" y="1342991"/>
            <a:ext cx="1212155" cy="121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535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38C88A-810C-A2F4-D942-3B264BE67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84" y="160420"/>
            <a:ext cx="4359442" cy="54543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dirty="0"/>
              <a:t>Mach-Zehnder Draufsicht mit Strahlen</a:t>
            </a:r>
          </a:p>
        </p:txBody>
      </p:sp>
      <p:pic>
        <p:nvPicPr>
          <p:cNvPr id="4" name="Raster">
            <a:extLst>
              <a:ext uri="{FF2B5EF4-FFF2-40B4-BE49-F238E27FC236}">
                <a16:creationId xmlns:a16="http://schemas.microsoft.com/office/drawing/2014/main" id="{3F8A7FC9-5E41-F3AF-651B-2C46CF31A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4760" y="1212235"/>
            <a:ext cx="7272928" cy="4848619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FEA28A1A-76C6-EE0A-E198-C6B61C74A9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53601" y="3636464"/>
            <a:ext cx="3636464" cy="121215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9F88EBE-A0D8-4004-562E-8A0DC7DCA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841447" y="4848619"/>
            <a:ext cx="3636465" cy="1212155"/>
          </a:xfrm>
          <a:prstGeom prst="rect">
            <a:avLst/>
          </a:prstGeom>
        </p:spPr>
      </p:pic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1F9820A-3AE9-A10B-7BA3-20B0889F1A6C}"/>
              </a:ext>
            </a:extLst>
          </p:cNvPr>
          <p:cNvCxnSpPr>
            <a:cxnSpLocks/>
          </p:cNvCxnSpPr>
          <p:nvPr/>
        </p:nvCxnSpPr>
        <p:spPr>
          <a:xfrm flipV="1">
            <a:off x="3384000" y="1818000"/>
            <a:ext cx="1080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A9E107F5-EE6F-620E-112D-64D0D2FD1AE4}"/>
              </a:ext>
            </a:extLst>
          </p:cNvPr>
          <p:cNvCxnSpPr>
            <a:cxnSpLocks/>
          </p:cNvCxnSpPr>
          <p:nvPr/>
        </p:nvCxnSpPr>
        <p:spPr>
          <a:xfrm flipV="1">
            <a:off x="4361900" y="1809358"/>
            <a:ext cx="3348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E712C800-BE83-755A-D6DC-AC3EAEDD50E2}"/>
              </a:ext>
            </a:extLst>
          </p:cNvPr>
          <p:cNvCxnSpPr>
            <a:cxnSpLocks/>
          </p:cNvCxnSpPr>
          <p:nvPr/>
        </p:nvCxnSpPr>
        <p:spPr>
          <a:xfrm>
            <a:off x="5187656" y="1816979"/>
            <a:ext cx="0" cy="2458182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621251BF-3E54-EA24-DA0E-DB753EAC7886}"/>
              </a:ext>
            </a:extLst>
          </p:cNvPr>
          <p:cNvCxnSpPr>
            <a:cxnSpLocks/>
          </p:cNvCxnSpPr>
          <p:nvPr/>
        </p:nvCxnSpPr>
        <p:spPr>
          <a:xfrm flipV="1">
            <a:off x="5222831" y="4261592"/>
            <a:ext cx="4104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6734B349-74D8-7D0B-7D7F-00779F287D9F}"/>
              </a:ext>
            </a:extLst>
          </p:cNvPr>
          <p:cNvCxnSpPr>
            <a:cxnSpLocks/>
          </p:cNvCxnSpPr>
          <p:nvPr/>
        </p:nvCxnSpPr>
        <p:spPr>
          <a:xfrm>
            <a:off x="7694143" y="1796005"/>
            <a:ext cx="0" cy="4079015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fik 4">
            <a:extLst>
              <a:ext uri="{FF2B5EF4-FFF2-40B4-BE49-F238E27FC236}">
                <a16:creationId xmlns:a16="http://schemas.microsoft.com/office/drawing/2014/main" id="{350722EE-EC1E-7303-094A-FDC39DB3B4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92605" y="1212075"/>
            <a:ext cx="2424309" cy="1212155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C7303AC-FE13-159D-016D-4EC4B5B9D7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29068" y="1212235"/>
            <a:ext cx="1212155" cy="1212155"/>
          </a:xfrm>
          <a:prstGeom prst="rect">
            <a:avLst/>
          </a:prstGeom>
        </p:spPr>
      </p:pic>
      <p:pic>
        <p:nvPicPr>
          <p:cNvPr id="7" name="Grafik 6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7093A9C1-015C-989D-9AA1-26BA5C7227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053601" y="0"/>
            <a:ext cx="2424310" cy="2424309"/>
          </a:xfrm>
          <a:prstGeom prst="rect">
            <a:avLst/>
          </a:prstGeom>
        </p:spPr>
      </p:pic>
      <p:pic>
        <p:nvPicPr>
          <p:cNvPr id="8" name="Grafik 7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BBEA8C84-57A2-E261-6B34-8FDE630797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17137" y="3636464"/>
            <a:ext cx="2424310" cy="2424309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5CD05280-B2B3-DC27-43DE-5FA28C70B8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53602" y="3636464"/>
            <a:ext cx="1212155" cy="121215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16938340-0EB6-C5E2-4824-D6509799FF4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 t="-9435" b="-4863"/>
          <a:stretch/>
        </p:blipFill>
        <p:spPr>
          <a:xfrm>
            <a:off x="2204760" y="4848460"/>
            <a:ext cx="1212155" cy="121215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82A2E9A-C3B0-C93B-7184-8651EF2090E5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3930" r="1"/>
          <a:stretch/>
        </p:blipFill>
        <p:spPr>
          <a:xfrm rot="10800000">
            <a:off x="3416915" y="1211015"/>
            <a:ext cx="1212155" cy="121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34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23900" y="1142950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6714" y="1143025"/>
            <a:ext cx="6858151" cy="457210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3A7FE039-C0B9-03A4-E136-25C921A5DD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30" r="1"/>
          <a:stretch/>
        </p:blipFill>
        <p:spPr>
          <a:xfrm>
            <a:off x="6103820" y="3402634"/>
            <a:ext cx="1143025" cy="1144026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BC31093-43DC-D56C-3CB6-9B05A359B12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009" r="-80"/>
          <a:stretch/>
        </p:blipFill>
        <p:spPr>
          <a:xfrm>
            <a:off x="7239025" y="2284472"/>
            <a:ext cx="1143025" cy="114402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4A610D62-466E-3769-A397-3CA74E70679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009" r="-80"/>
          <a:stretch/>
        </p:blipFill>
        <p:spPr>
          <a:xfrm>
            <a:off x="6096000" y="2285975"/>
            <a:ext cx="1142026" cy="114302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6D65B51C-674B-713F-43E0-BA3AC108F8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667513" y="571513"/>
            <a:ext cx="2286050" cy="11430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3AC0E895-9B5E-2200-0DFB-37D9FE5724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09740" y="3429076"/>
            <a:ext cx="1143025" cy="1143025"/>
          </a:xfrm>
          <a:prstGeom prst="rect">
            <a:avLst/>
          </a:prstGeom>
        </p:spPr>
      </p:pic>
      <p:pic>
        <p:nvPicPr>
          <p:cNvPr id="13" name="Grafik 12" descr="Ein Bild, das Text, Uhr enthält.&#10;&#10;Automatisch generierte Beschreibung">
            <a:extLst>
              <a:ext uri="{FF2B5EF4-FFF2-40B4-BE49-F238E27FC236}">
                <a16:creationId xmlns:a16="http://schemas.microsoft.com/office/drawing/2014/main" id="{7639A990-783A-70A2-77BF-DA08766D99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67513" y="5143538"/>
            <a:ext cx="2286050" cy="11430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382261" y="4572025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382050" y="3429000"/>
            <a:ext cx="3429075" cy="1143025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51CAD90E-17EA-8E0C-5770-240A26841DA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 t="-9435" b="-4863"/>
          <a:stretch/>
        </p:blipFill>
        <p:spPr>
          <a:xfrm>
            <a:off x="9525075" y="1142950"/>
            <a:ext cx="1143025" cy="1143025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97AF29E3-BD00-DE1D-A5F8-E66E60F96AA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39025" y="3428497"/>
            <a:ext cx="1143025" cy="1143025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162ADD19-E4FA-B5D5-DC7E-A37ABE5A735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1462" y="5143538"/>
            <a:ext cx="2286050" cy="1143025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EDD2F646-3D05-AAAB-4328-65BA4C74F7F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381462" y="2857488"/>
            <a:ext cx="2286050" cy="1143025"/>
          </a:xfrm>
          <a:prstGeom prst="rect">
            <a:avLst/>
          </a:prstGeom>
        </p:spPr>
      </p:pic>
      <p:pic>
        <p:nvPicPr>
          <p:cNvPr id="5" name="Grafik 4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84012AB7-EDE7-D1D4-9EB3-2C04AFD0036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09950" y="0"/>
            <a:ext cx="2286050" cy="228605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358B86A-BE63-5EAB-D03F-9FCF6283BFE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09950" y="1142950"/>
            <a:ext cx="1143025" cy="1143025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51D28F0C-CAF6-472F-4DD2-F22727407A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524488" y="571513"/>
            <a:ext cx="2286050" cy="1143025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79D19834-B119-BB19-D5F6-CA649DF7F67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81840" y="2285975"/>
            <a:ext cx="1143025" cy="1143025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083A0DEA-589D-4419-C943-46D05D3E078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82050" y="3428849"/>
            <a:ext cx="1143025" cy="1143025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49F92A69-FA34-FE94-7653-E61DB8C6DE4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82050" y="4572025"/>
            <a:ext cx="1143025" cy="1143025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4D8AA183-14F7-7946-0BC8-F136BD1B7FB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82050" y="1142950"/>
            <a:ext cx="114302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50" y="2285471"/>
            <a:ext cx="1143025" cy="1143025"/>
          </a:xfrm>
          <a:prstGeom prst="rect">
            <a:avLst/>
          </a:prstGeom>
        </p:spPr>
      </p:pic>
      <p:sp>
        <p:nvSpPr>
          <p:cNvPr id="30" name="Rechteck 29">
            <a:extLst>
              <a:ext uri="{FF2B5EF4-FFF2-40B4-BE49-F238E27FC236}">
                <a16:creationId xmlns:a16="http://schemas.microsoft.com/office/drawing/2014/main" id="{46FC4EF0-24F5-0EC6-623B-EBF6D7DAD8C7}"/>
              </a:ext>
            </a:extLst>
          </p:cNvPr>
          <p:cNvSpPr/>
          <p:nvPr/>
        </p:nvSpPr>
        <p:spPr>
          <a:xfrm>
            <a:off x="3809950" y="4572025"/>
            <a:ext cx="1143025" cy="1143025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rgbClr val="B97A56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90322"/>
            <a:r>
              <a:rPr lang="de-DE" sz="1143" dirty="0">
                <a:solidFill>
                  <a:prstClr val="black"/>
                </a:solidFill>
                <a:latin typeface="Calibri" panose="020F0502020204030204"/>
              </a:rPr>
              <a:t>Gitterhalter</a:t>
            </a:r>
          </a:p>
        </p:txBody>
      </p:sp>
      <p:pic>
        <p:nvPicPr>
          <p:cNvPr id="31" name="Grafik 30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456864C8-7565-FD4B-05A8-114EC3ADB10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6925" y="-75"/>
            <a:ext cx="2286050" cy="2286050"/>
          </a:xfrm>
          <a:prstGeom prst="rect">
            <a:avLst/>
          </a:prstGeom>
        </p:spPr>
      </p:pic>
      <p:pic>
        <p:nvPicPr>
          <p:cNvPr id="32" name="Grafik 31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D893D355-B392-FBD8-299B-22E075CC3B1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9718" y="0"/>
            <a:ext cx="2286050" cy="2286050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9F3235B9-A020-A99B-21BA-08C31F98E0D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95412" y="4000513"/>
            <a:ext cx="1143025" cy="228605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541F944-E5D9-15EA-6CC4-C9E4A252372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1523900" y="3429000"/>
            <a:ext cx="1143025" cy="1143025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C72DBF8D-23DD-E0F7-5947-CAB029AB0B54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5400000">
            <a:off x="2666925" y="3429000"/>
            <a:ext cx="1143025" cy="1143025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2D901768-A85E-8A72-E052-B0E0E38F249A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925" y="2285975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24488" y="5143538"/>
            <a:ext cx="2286050" cy="1143025"/>
          </a:xfrm>
          <a:prstGeom prst="rect">
            <a:avLst/>
          </a:prstGeom>
        </p:spPr>
      </p:pic>
      <p:pic>
        <p:nvPicPr>
          <p:cNvPr id="33" name="Grafik 44">
            <a:extLst>
              <a:ext uri="{FF2B5EF4-FFF2-40B4-BE49-F238E27FC236}">
                <a16:creationId xmlns:a16="http://schemas.microsoft.com/office/drawing/2014/main" id="{192AC729-8BE7-0E5D-6C0F-AB3B0D9A4B8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64" y="2397766"/>
            <a:ext cx="1109747" cy="1068523"/>
          </a:xfrm>
          <a:prstGeom prst="rect">
            <a:avLst/>
          </a:prstGeom>
        </p:spPr>
      </p:pic>
      <p:pic>
        <p:nvPicPr>
          <p:cNvPr id="36" name="Grafik 36">
            <a:extLst>
              <a:ext uri="{FF2B5EF4-FFF2-40B4-BE49-F238E27FC236}">
                <a16:creationId xmlns:a16="http://schemas.microsoft.com/office/drawing/2014/main" id="{7DF18823-A5F7-CCFB-49B8-788957E6E137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63" y="3974647"/>
            <a:ext cx="1109747" cy="111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2163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38C88A-810C-A2F4-D942-3B264BE67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82" y="160420"/>
            <a:ext cx="5949617" cy="545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Mach-Zehnder Skizze Ohne Wellenbild</a:t>
            </a: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CC8739D8-7F5F-CA2B-0058-729DC0C1A927}"/>
              </a:ext>
            </a:extLst>
          </p:cNvPr>
          <p:cNvSpPr/>
          <p:nvPr/>
        </p:nvSpPr>
        <p:spPr>
          <a:xfrm>
            <a:off x="8349026" y="3276031"/>
            <a:ext cx="1440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>
            <a:solidFill>
              <a:schemeClr val="tx1"/>
            </a:solidFill>
          </a:ln>
          <a:scene3d>
            <a:camera prst="isometricOffAxis2Left">
              <a:rot lat="21000000" lon="5280000" rev="60000"/>
            </a:camera>
            <a:lightRig rig="threePt" dir="t"/>
          </a:scene3d>
          <a:sp3d extrusionH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Spiegel OR">
            <a:extLst>
              <a:ext uri="{FF2B5EF4-FFF2-40B4-BE49-F238E27FC236}">
                <a16:creationId xmlns:a16="http://schemas.microsoft.com/office/drawing/2014/main" id="{F7A85E97-383B-BD81-542C-C38A961C387C}"/>
              </a:ext>
            </a:extLst>
          </p:cNvPr>
          <p:cNvSpPr/>
          <p:nvPr/>
        </p:nvSpPr>
        <p:spPr>
          <a:xfrm>
            <a:off x="6349275" y="1209450"/>
            <a:ext cx="108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chemeClr val="tx1">
                <a:lumMod val="95000"/>
                <a:lumOff val="5000"/>
              </a:schemeClr>
            </a:solidFill>
          </a:ln>
          <a:effectLst/>
          <a:scene3d>
            <a:camera prst="orthographicFront">
              <a:rot lat="4800002" lon="13500000" rev="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2" name="Weg E">
            <a:extLst>
              <a:ext uri="{FF2B5EF4-FFF2-40B4-BE49-F238E27FC236}">
                <a16:creationId xmlns:a16="http://schemas.microsoft.com/office/drawing/2014/main" id="{3CEB0AF4-CA8D-A01C-B029-D7DC0638EBD1}"/>
              </a:ext>
            </a:extLst>
          </p:cNvPr>
          <p:cNvCxnSpPr>
            <a:cxnSpLocks/>
          </p:cNvCxnSpPr>
          <p:nvPr/>
        </p:nvCxnSpPr>
        <p:spPr>
          <a:xfrm>
            <a:off x="6837880" y="3996031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Weg C1">
            <a:extLst>
              <a:ext uri="{FF2B5EF4-FFF2-40B4-BE49-F238E27FC236}">
                <a16:creationId xmlns:a16="http://schemas.microsoft.com/office/drawing/2014/main" id="{77BF62AB-521E-B12D-A3BD-24D2234B9CE1}"/>
              </a:ext>
            </a:extLst>
          </p:cNvPr>
          <p:cNvCxnSpPr>
            <a:cxnSpLocks/>
          </p:cNvCxnSpPr>
          <p:nvPr/>
        </p:nvCxnSpPr>
        <p:spPr>
          <a:xfrm>
            <a:off x="4587152" y="1787550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trahlteiler 1">
            <a:extLst>
              <a:ext uri="{FF2B5EF4-FFF2-40B4-BE49-F238E27FC236}">
                <a16:creationId xmlns:a16="http://schemas.microsoft.com/office/drawing/2014/main" id="{6D6B6A58-BB80-006D-2959-318AD9803088}"/>
              </a:ext>
            </a:extLst>
          </p:cNvPr>
          <p:cNvSpPr/>
          <p:nvPr/>
        </p:nvSpPr>
        <p:spPr>
          <a:xfrm>
            <a:off x="3905252" y="1228500"/>
            <a:ext cx="144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4800002" lon="13500000" rev="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5" name="Weg A">
            <a:extLst>
              <a:ext uri="{FF2B5EF4-FFF2-40B4-BE49-F238E27FC236}">
                <a16:creationId xmlns:a16="http://schemas.microsoft.com/office/drawing/2014/main" id="{61F551D7-B828-B0DE-70EF-CF3C4172E77A}"/>
              </a:ext>
            </a:extLst>
          </p:cNvPr>
          <p:cNvCxnSpPr>
            <a:cxnSpLocks/>
          </p:cNvCxnSpPr>
          <p:nvPr/>
        </p:nvCxnSpPr>
        <p:spPr>
          <a:xfrm>
            <a:off x="2326482" y="1789162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Weg B1">
            <a:extLst>
              <a:ext uri="{FF2B5EF4-FFF2-40B4-BE49-F238E27FC236}">
                <a16:creationId xmlns:a16="http://schemas.microsoft.com/office/drawing/2014/main" id="{2BC59E7C-D9E3-BFEA-6952-95139FC1310C}"/>
              </a:ext>
            </a:extLst>
          </p:cNvPr>
          <p:cNvCxnSpPr>
            <a:cxnSpLocks/>
          </p:cNvCxnSpPr>
          <p:nvPr/>
        </p:nvCxnSpPr>
        <p:spPr>
          <a:xfrm rot="5400000">
            <a:off x="3426532" y="2893864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aser">
            <a:extLst>
              <a:ext uri="{FF2B5EF4-FFF2-40B4-BE49-F238E27FC236}">
                <a16:creationId xmlns:a16="http://schemas.microsoft.com/office/drawing/2014/main" id="{755B7FC3-3A6D-6BE1-AF4B-0A3B7B9555EF}"/>
              </a:ext>
            </a:extLst>
          </p:cNvPr>
          <p:cNvSpPr/>
          <p:nvPr/>
        </p:nvSpPr>
        <p:spPr>
          <a:xfrm>
            <a:off x="1625175" y="1607550"/>
            <a:ext cx="360000" cy="3600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scene3d>
            <a:camera prst="isometricOffAxis2Right">
              <a:rot lat="5400000" lon="10799999" rev="16200000"/>
            </a:camera>
            <a:lightRig rig="threePt" dir="t"/>
          </a:scene3d>
          <a:sp3d z="635000" extrusionH="1270000" prstMaterial="metal">
            <a:bevelT w="0" h="0"/>
            <a:bevelB w="0" h="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8" name="Weg C2">
            <a:extLst>
              <a:ext uri="{FF2B5EF4-FFF2-40B4-BE49-F238E27FC236}">
                <a16:creationId xmlns:a16="http://schemas.microsoft.com/office/drawing/2014/main" id="{A10A2B66-B5D2-0986-CFD3-8513AD0C2D06}"/>
              </a:ext>
            </a:extLst>
          </p:cNvPr>
          <p:cNvCxnSpPr>
            <a:cxnSpLocks/>
          </p:cNvCxnSpPr>
          <p:nvPr/>
        </p:nvCxnSpPr>
        <p:spPr>
          <a:xfrm rot="5400000">
            <a:off x="5685097" y="2893864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hteck 38">
            <a:extLst>
              <a:ext uri="{FF2B5EF4-FFF2-40B4-BE49-F238E27FC236}">
                <a16:creationId xmlns:a16="http://schemas.microsoft.com/office/drawing/2014/main" id="{5D9121B0-7C4A-A5A4-11C0-115708692036}"/>
              </a:ext>
            </a:extLst>
          </p:cNvPr>
          <p:cNvSpPr/>
          <p:nvPr/>
        </p:nvSpPr>
        <p:spPr>
          <a:xfrm>
            <a:off x="6140700" y="3406501"/>
            <a:ext cx="144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4800002" lon="13500000" rev="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0" name="Weg B1">
            <a:extLst>
              <a:ext uri="{FF2B5EF4-FFF2-40B4-BE49-F238E27FC236}">
                <a16:creationId xmlns:a16="http://schemas.microsoft.com/office/drawing/2014/main" id="{BD6E7E79-61E5-5B92-0D1E-C6472B2817E1}"/>
              </a:ext>
            </a:extLst>
          </p:cNvPr>
          <p:cNvCxnSpPr>
            <a:cxnSpLocks/>
          </p:cNvCxnSpPr>
          <p:nvPr/>
        </p:nvCxnSpPr>
        <p:spPr>
          <a:xfrm>
            <a:off x="4579532" y="3996031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Weg D">
            <a:extLst>
              <a:ext uri="{FF2B5EF4-FFF2-40B4-BE49-F238E27FC236}">
                <a16:creationId xmlns:a16="http://schemas.microsoft.com/office/drawing/2014/main" id="{FA67F0A4-15E4-B2C1-8DDC-E055C9D173BF}"/>
              </a:ext>
            </a:extLst>
          </p:cNvPr>
          <p:cNvCxnSpPr>
            <a:cxnSpLocks/>
          </p:cNvCxnSpPr>
          <p:nvPr/>
        </p:nvCxnSpPr>
        <p:spPr>
          <a:xfrm>
            <a:off x="6783791" y="3996031"/>
            <a:ext cx="0" cy="1589519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108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piegel UL">
            <a:extLst>
              <a:ext uri="{FF2B5EF4-FFF2-40B4-BE49-F238E27FC236}">
                <a16:creationId xmlns:a16="http://schemas.microsoft.com/office/drawing/2014/main" id="{C8F33292-A0D5-4B66-02CC-D6E5BD7689E2}"/>
              </a:ext>
            </a:extLst>
          </p:cNvPr>
          <p:cNvSpPr/>
          <p:nvPr/>
        </p:nvSpPr>
        <p:spPr>
          <a:xfrm>
            <a:off x="3980060" y="3444601"/>
            <a:ext cx="1080000" cy="10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0">
            <a:solidFill>
              <a:schemeClr val="tx1">
                <a:lumMod val="95000"/>
                <a:lumOff val="5000"/>
              </a:schemeClr>
            </a:solidFill>
          </a:ln>
          <a:effectLst/>
          <a:scene3d>
            <a:camera prst="orthographicFront">
              <a:rot lat="4800002" lon="13500000" rev="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hteck: abgerundete Ecken 42">
            <a:extLst>
              <a:ext uri="{FF2B5EF4-FFF2-40B4-BE49-F238E27FC236}">
                <a16:creationId xmlns:a16="http://schemas.microsoft.com/office/drawing/2014/main" id="{353BC12A-48EA-3EB8-1301-4515835F4182}"/>
              </a:ext>
            </a:extLst>
          </p:cNvPr>
          <p:cNvSpPr/>
          <p:nvPr/>
        </p:nvSpPr>
        <p:spPr>
          <a:xfrm>
            <a:off x="6063791" y="4880791"/>
            <a:ext cx="1440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>
            <a:solidFill>
              <a:schemeClr val="tx1"/>
            </a:solidFill>
          </a:ln>
          <a:scene3d>
            <a:camera prst="isometricRightUp">
              <a:rot lat="4800000" lon="0" rev="0"/>
            </a:camera>
            <a:lightRig rig="threePt" dir="t"/>
          </a:scene3d>
          <a:sp3d extrusionH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50174C42-C42B-2C7D-06FC-1641C5C876BC}"/>
              </a:ext>
            </a:extLst>
          </p:cNvPr>
          <p:cNvSpPr/>
          <p:nvPr/>
        </p:nvSpPr>
        <p:spPr>
          <a:xfrm>
            <a:off x="2975232" y="1206104"/>
            <a:ext cx="1080000" cy="108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16200000" rev="0"/>
            </a:camera>
            <a:lightRig rig="contrasting" dir="t">
              <a:rot lat="0" lon="0" rev="13800000"/>
            </a:lightRig>
          </a:scene3d>
          <a:sp3d extrusionH="31750">
            <a:bevelT w="635000" h="127000"/>
            <a:bevelB w="635000" h="1270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2463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38C88A-810C-A2F4-D942-3B264BE67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83" y="160420"/>
            <a:ext cx="5321969" cy="5454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/>
              <a:t>Mach-Zehnder Skizze mit Wellenbild</a:t>
            </a:r>
          </a:p>
        </p:txBody>
      </p:sp>
      <p:sp>
        <p:nvSpPr>
          <p:cNvPr id="69" name="Rechteck: abgerundete Ecken 68">
            <a:extLst>
              <a:ext uri="{FF2B5EF4-FFF2-40B4-BE49-F238E27FC236}">
                <a16:creationId xmlns:a16="http://schemas.microsoft.com/office/drawing/2014/main" id="{F7B4B673-E15D-B113-608A-A89828DF84F9}"/>
              </a:ext>
            </a:extLst>
          </p:cNvPr>
          <p:cNvSpPr/>
          <p:nvPr/>
        </p:nvSpPr>
        <p:spPr>
          <a:xfrm>
            <a:off x="9520995" y="3142681"/>
            <a:ext cx="1440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>
            <a:solidFill>
              <a:schemeClr val="tx1"/>
            </a:solidFill>
          </a:ln>
          <a:scene3d>
            <a:camera prst="isometricOffAxis2Left">
              <a:rot lat="21000000" lon="5280000" rev="60000"/>
            </a:camera>
            <a:lightRig rig="threePt" dir="t"/>
          </a:scene3d>
          <a:sp3d extrusionH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Spiegel OR">
            <a:extLst>
              <a:ext uri="{FF2B5EF4-FFF2-40B4-BE49-F238E27FC236}">
                <a16:creationId xmlns:a16="http://schemas.microsoft.com/office/drawing/2014/main" id="{1485A01D-2DA7-1F2A-1B56-9DC2AB8A7C4E}"/>
              </a:ext>
            </a:extLst>
          </p:cNvPr>
          <p:cNvSpPr/>
          <p:nvPr/>
        </p:nvSpPr>
        <p:spPr>
          <a:xfrm>
            <a:off x="6644550" y="1076100"/>
            <a:ext cx="108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chemeClr val="tx1">
                <a:lumMod val="95000"/>
                <a:lumOff val="5000"/>
              </a:schemeClr>
            </a:solidFill>
          </a:ln>
          <a:effectLst/>
          <a:scene3d>
            <a:camera prst="orthographicFront">
              <a:rot lat="4800002" lon="13500000" rev="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1" name="Weg E">
            <a:extLst>
              <a:ext uri="{FF2B5EF4-FFF2-40B4-BE49-F238E27FC236}">
                <a16:creationId xmlns:a16="http://schemas.microsoft.com/office/drawing/2014/main" id="{78C0869D-7D89-3E43-C38C-EB83208C765C}"/>
              </a:ext>
            </a:extLst>
          </p:cNvPr>
          <p:cNvCxnSpPr>
            <a:cxnSpLocks/>
          </p:cNvCxnSpPr>
          <p:nvPr/>
        </p:nvCxnSpPr>
        <p:spPr>
          <a:xfrm>
            <a:off x="7133155" y="3862681"/>
            <a:ext cx="3096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Weg C1">
            <a:extLst>
              <a:ext uri="{FF2B5EF4-FFF2-40B4-BE49-F238E27FC236}">
                <a16:creationId xmlns:a16="http://schemas.microsoft.com/office/drawing/2014/main" id="{12986EDE-4CE9-BBDB-4C1E-B4FFD463B220}"/>
              </a:ext>
            </a:extLst>
          </p:cNvPr>
          <p:cNvCxnSpPr>
            <a:cxnSpLocks/>
          </p:cNvCxnSpPr>
          <p:nvPr/>
        </p:nvCxnSpPr>
        <p:spPr>
          <a:xfrm>
            <a:off x="4882427" y="1654200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Strahlteiler 1">
            <a:extLst>
              <a:ext uri="{FF2B5EF4-FFF2-40B4-BE49-F238E27FC236}">
                <a16:creationId xmlns:a16="http://schemas.microsoft.com/office/drawing/2014/main" id="{710005CE-143D-C77D-7E9E-90FC29F6F5D2}"/>
              </a:ext>
            </a:extLst>
          </p:cNvPr>
          <p:cNvSpPr/>
          <p:nvPr/>
        </p:nvSpPr>
        <p:spPr>
          <a:xfrm>
            <a:off x="4200527" y="1095150"/>
            <a:ext cx="144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4800002" lon="13500000" rev="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4" name="Weg A">
            <a:extLst>
              <a:ext uri="{FF2B5EF4-FFF2-40B4-BE49-F238E27FC236}">
                <a16:creationId xmlns:a16="http://schemas.microsoft.com/office/drawing/2014/main" id="{D43B3B57-5792-6A38-0FC9-8522D251E3AD}"/>
              </a:ext>
            </a:extLst>
          </p:cNvPr>
          <p:cNvCxnSpPr>
            <a:cxnSpLocks/>
          </p:cNvCxnSpPr>
          <p:nvPr/>
        </p:nvCxnSpPr>
        <p:spPr>
          <a:xfrm>
            <a:off x="1878807" y="1655812"/>
            <a:ext cx="2952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Weg B1">
            <a:extLst>
              <a:ext uri="{FF2B5EF4-FFF2-40B4-BE49-F238E27FC236}">
                <a16:creationId xmlns:a16="http://schemas.microsoft.com/office/drawing/2014/main" id="{3CD544C4-56A1-AF5E-CC59-6BC658B14C90}"/>
              </a:ext>
            </a:extLst>
          </p:cNvPr>
          <p:cNvCxnSpPr>
            <a:cxnSpLocks/>
          </p:cNvCxnSpPr>
          <p:nvPr/>
        </p:nvCxnSpPr>
        <p:spPr>
          <a:xfrm rot="5400000">
            <a:off x="3721807" y="2760514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aser">
            <a:extLst>
              <a:ext uri="{FF2B5EF4-FFF2-40B4-BE49-F238E27FC236}">
                <a16:creationId xmlns:a16="http://schemas.microsoft.com/office/drawing/2014/main" id="{571FCEDE-6EFA-BA39-BCD4-9FD1443BF5C5}"/>
              </a:ext>
            </a:extLst>
          </p:cNvPr>
          <p:cNvSpPr/>
          <p:nvPr/>
        </p:nvSpPr>
        <p:spPr>
          <a:xfrm>
            <a:off x="1177500" y="1474200"/>
            <a:ext cx="360000" cy="3600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scene3d>
            <a:camera prst="isometricOffAxis2Right">
              <a:rot lat="5400000" lon="10799999" rev="16200000"/>
            </a:camera>
            <a:lightRig rig="threePt" dir="t"/>
          </a:scene3d>
          <a:sp3d z="635000" extrusionH="1270000" prstMaterial="metal">
            <a:bevelT w="0" h="0"/>
            <a:bevelB w="0" h="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7" name="Weg C2">
            <a:extLst>
              <a:ext uri="{FF2B5EF4-FFF2-40B4-BE49-F238E27FC236}">
                <a16:creationId xmlns:a16="http://schemas.microsoft.com/office/drawing/2014/main" id="{2154ABD4-B8C1-DCB2-29B5-2FE8B47B828F}"/>
              </a:ext>
            </a:extLst>
          </p:cNvPr>
          <p:cNvCxnSpPr>
            <a:cxnSpLocks/>
          </p:cNvCxnSpPr>
          <p:nvPr/>
        </p:nvCxnSpPr>
        <p:spPr>
          <a:xfrm rot="5400000">
            <a:off x="5980372" y="2760514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hteck 77">
            <a:extLst>
              <a:ext uri="{FF2B5EF4-FFF2-40B4-BE49-F238E27FC236}">
                <a16:creationId xmlns:a16="http://schemas.microsoft.com/office/drawing/2014/main" id="{096248FE-7DE1-FB63-137C-A01A5536D988}"/>
              </a:ext>
            </a:extLst>
          </p:cNvPr>
          <p:cNvSpPr/>
          <p:nvPr/>
        </p:nvSpPr>
        <p:spPr>
          <a:xfrm>
            <a:off x="6435975" y="3273151"/>
            <a:ext cx="144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4800002" lon="13500000" rev="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9" name="Weg B1">
            <a:extLst>
              <a:ext uri="{FF2B5EF4-FFF2-40B4-BE49-F238E27FC236}">
                <a16:creationId xmlns:a16="http://schemas.microsoft.com/office/drawing/2014/main" id="{D6ED0EE3-AB0D-CC54-3980-C481DF7DFC47}"/>
              </a:ext>
            </a:extLst>
          </p:cNvPr>
          <p:cNvCxnSpPr>
            <a:cxnSpLocks/>
          </p:cNvCxnSpPr>
          <p:nvPr/>
        </p:nvCxnSpPr>
        <p:spPr>
          <a:xfrm>
            <a:off x="4874807" y="3862681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Weg D">
            <a:extLst>
              <a:ext uri="{FF2B5EF4-FFF2-40B4-BE49-F238E27FC236}">
                <a16:creationId xmlns:a16="http://schemas.microsoft.com/office/drawing/2014/main" id="{9B17B021-8D62-7DDB-5945-36FC8CBB462C}"/>
              </a:ext>
            </a:extLst>
          </p:cNvPr>
          <p:cNvCxnSpPr>
            <a:cxnSpLocks/>
          </p:cNvCxnSpPr>
          <p:nvPr/>
        </p:nvCxnSpPr>
        <p:spPr>
          <a:xfrm>
            <a:off x="7079066" y="3862681"/>
            <a:ext cx="0" cy="1589519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108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Spiegel UL">
            <a:extLst>
              <a:ext uri="{FF2B5EF4-FFF2-40B4-BE49-F238E27FC236}">
                <a16:creationId xmlns:a16="http://schemas.microsoft.com/office/drawing/2014/main" id="{A8A3E4E7-352A-8016-9842-D43ADDB04772}"/>
              </a:ext>
            </a:extLst>
          </p:cNvPr>
          <p:cNvSpPr/>
          <p:nvPr/>
        </p:nvSpPr>
        <p:spPr>
          <a:xfrm>
            <a:off x="4275335" y="3311251"/>
            <a:ext cx="1080000" cy="10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0">
            <a:solidFill>
              <a:schemeClr val="tx1">
                <a:lumMod val="95000"/>
                <a:lumOff val="5000"/>
              </a:schemeClr>
            </a:solidFill>
          </a:ln>
          <a:effectLst/>
          <a:scene3d>
            <a:camera prst="orthographicFront">
              <a:rot lat="4800002" lon="13500000" rev="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Rechteck: abgerundete Ecken 81">
            <a:extLst>
              <a:ext uri="{FF2B5EF4-FFF2-40B4-BE49-F238E27FC236}">
                <a16:creationId xmlns:a16="http://schemas.microsoft.com/office/drawing/2014/main" id="{2C6EF9F5-C318-3846-4209-75B9E6A6E3AA}"/>
              </a:ext>
            </a:extLst>
          </p:cNvPr>
          <p:cNvSpPr/>
          <p:nvPr/>
        </p:nvSpPr>
        <p:spPr>
          <a:xfrm>
            <a:off x="6359066" y="4747441"/>
            <a:ext cx="1440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>
            <a:solidFill>
              <a:schemeClr val="tx1"/>
            </a:solidFill>
          </a:ln>
          <a:scene3d>
            <a:camera prst="isometricRightUp">
              <a:rot lat="4800000" lon="0" rev="0"/>
            </a:camera>
            <a:lightRig rig="threePt" dir="t"/>
          </a:scene3d>
          <a:sp3d extrusionH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3" name="Rechteck 82">
            <a:extLst>
              <a:ext uri="{FF2B5EF4-FFF2-40B4-BE49-F238E27FC236}">
                <a16:creationId xmlns:a16="http://schemas.microsoft.com/office/drawing/2014/main" id="{A8DB72A3-E039-B95B-1722-9F4C9619119D}"/>
              </a:ext>
            </a:extLst>
          </p:cNvPr>
          <p:cNvSpPr/>
          <p:nvPr/>
        </p:nvSpPr>
        <p:spPr>
          <a:xfrm>
            <a:off x="2524107" y="1077938"/>
            <a:ext cx="1271957" cy="1152524"/>
          </a:xfrm>
          <a:prstGeom prst="rect">
            <a:avLst/>
          </a:prstGeom>
          <a:solidFill>
            <a:schemeClr val="bg1"/>
          </a:solidFill>
          <a:ln w="88900"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>
            <a:bevelT h="1016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Rechteck: abgerundete Ecken 83">
            <a:extLst>
              <a:ext uri="{FF2B5EF4-FFF2-40B4-BE49-F238E27FC236}">
                <a16:creationId xmlns:a16="http://schemas.microsoft.com/office/drawing/2014/main" id="{3A21B3B7-6F7F-FC76-0761-60D2EEA19C2F}"/>
              </a:ext>
            </a:extLst>
          </p:cNvPr>
          <p:cNvSpPr/>
          <p:nvPr/>
        </p:nvSpPr>
        <p:spPr bwMode="auto">
          <a:xfrm>
            <a:off x="2385899" y="2412074"/>
            <a:ext cx="1542119" cy="442674"/>
          </a:xfrm>
          <a:prstGeom prst="roundRect">
            <a:avLst/>
          </a:prstGeom>
          <a:solidFill>
            <a:srgbClr val="CFB78B"/>
          </a:solidFill>
          <a:ln w="25400" cap="flat" cmpd="sng" algn="ctr">
            <a:noFill/>
            <a:prstDash val="solid"/>
            <a:round/>
            <a:headEnd type="none" w="med" len="med"/>
            <a:tailEnd type="none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>
            <a:spAutoFit/>
          </a:bodyPr>
          <a:lstStyle/>
          <a:p>
            <a:pPr algn="ctr">
              <a:defRPr/>
            </a:pPr>
            <a:r>
              <a:rPr lang="de-DE" sz="2000" b="1" kern="0" dirty="0">
                <a:solidFill>
                  <a:srgbClr val="151515">
                    <a:lumMod val="90000"/>
                    <a:lumOff val="10000"/>
                  </a:srgbClr>
                </a:solidFill>
                <a:latin typeface="Fira Sans Light"/>
                <a:ea typeface="ＭＳ Ｐゴシック"/>
              </a:rPr>
              <a:t>Wellenbild</a:t>
            </a:r>
            <a:endParaRPr sz="2400" b="1" kern="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sp>
        <p:nvSpPr>
          <p:cNvPr id="85" name="Rechteck 84">
            <a:extLst>
              <a:ext uri="{FF2B5EF4-FFF2-40B4-BE49-F238E27FC236}">
                <a16:creationId xmlns:a16="http://schemas.microsoft.com/office/drawing/2014/main" id="{413722EC-79F3-F01D-1038-7C5806887611}"/>
              </a:ext>
            </a:extLst>
          </p:cNvPr>
          <p:cNvSpPr/>
          <p:nvPr/>
        </p:nvSpPr>
        <p:spPr>
          <a:xfrm>
            <a:off x="8175187" y="3274989"/>
            <a:ext cx="1271957" cy="1152524"/>
          </a:xfrm>
          <a:prstGeom prst="rect">
            <a:avLst/>
          </a:prstGeom>
          <a:solidFill>
            <a:schemeClr val="bg1"/>
          </a:solidFill>
          <a:ln w="889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6" name="Grafik 85">
            <a:extLst>
              <a:ext uri="{FF2B5EF4-FFF2-40B4-BE49-F238E27FC236}">
                <a16:creationId xmlns:a16="http://schemas.microsoft.com/office/drawing/2014/main" id="{44AB27E2-E4C0-46EA-FC79-A40D18DF6F36}"/>
              </a:ext>
            </a:extLst>
          </p:cNvPr>
          <p:cNvPicPr>
            <a:picLocks/>
          </p:cNvPicPr>
          <p:nvPr/>
        </p:nvPicPr>
        <p:blipFill rotWithShape="1">
          <a:blip r:embed="rId2"/>
          <a:srcRect r="41954" b="3135"/>
          <a:stretch/>
        </p:blipFill>
        <p:spPr>
          <a:xfrm rot="10800000">
            <a:off x="8186852" y="3709561"/>
            <a:ext cx="1260000" cy="255600"/>
          </a:xfrm>
          <a:prstGeom prst="rect">
            <a:avLst/>
          </a:prstGeom>
        </p:spPr>
      </p:pic>
      <p:pic>
        <p:nvPicPr>
          <p:cNvPr id="87" name="Grafik 86">
            <a:extLst>
              <a:ext uri="{FF2B5EF4-FFF2-40B4-BE49-F238E27FC236}">
                <a16:creationId xmlns:a16="http://schemas.microsoft.com/office/drawing/2014/main" id="{8B44542B-ECFA-BA2B-B445-F8A7E0A57819}"/>
              </a:ext>
            </a:extLst>
          </p:cNvPr>
          <p:cNvPicPr>
            <a:picLocks/>
          </p:cNvPicPr>
          <p:nvPr/>
        </p:nvPicPr>
        <p:blipFill rotWithShape="1">
          <a:blip r:embed="rId2"/>
          <a:srcRect r="41954" b="3135"/>
          <a:stretch/>
        </p:blipFill>
        <p:spPr>
          <a:xfrm>
            <a:off x="8158429" y="3696064"/>
            <a:ext cx="1260000" cy="255600"/>
          </a:xfrm>
          <a:prstGeom prst="rect">
            <a:avLst/>
          </a:prstGeom>
        </p:spPr>
      </p:pic>
      <p:sp>
        <p:nvSpPr>
          <p:cNvPr id="88" name="Rechteck 87">
            <a:extLst>
              <a:ext uri="{FF2B5EF4-FFF2-40B4-BE49-F238E27FC236}">
                <a16:creationId xmlns:a16="http://schemas.microsoft.com/office/drawing/2014/main" id="{A9F0DBD6-1648-A315-58FF-51650C0544C4}"/>
              </a:ext>
            </a:extLst>
          </p:cNvPr>
          <p:cNvSpPr/>
          <p:nvPr/>
        </p:nvSpPr>
        <p:spPr>
          <a:xfrm>
            <a:off x="8175187" y="3274989"/>
            <a:ext cx="1271957" cy="1152524"/>
          </a:xfrm>
          <a:prstGeom prst="rect">
            <a:avLst/>
          </a:prstGeom>
          <a:noFill/>
          <a:ln w="88900"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>
            <a:bevelT h="1016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9" name="Grafik 88">
            <a:extLst>
              <a:ext uri="{FF2B5EF4-FFF2-40B4-BE49-F238E27FC236}">
                <a16:creationId xmlns:a16="http://schemas.microsoft.com/office/drawing/2014/main" id="{15C5471E-CAF5-003E-EAFC-825280C4BD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1954" b="3135"/>
          <a:stretch/>
        </p:blipFill>
        <p:spPr>
          <a:xfrm>
            <a:off x="2569557" y="1469799"/>
            <a:ext cx="1188000" cy="335771"/>
          </a:xfrm>
          <a:prstGeom prst="rect">
            <a:avLst/>
          </a:prstGeom>
        </p:spPr>
      </p:pic>
      <p:sp>
        <p:nvSpPr>
          <p:cNvPr id="90" name="Rechteck: abgerundete Ecken 89">
            <a:extLst>
              <a:ext uri="{FF2B5EF4-FFF2-40B4-BE49-F238E27FC236}">
                <a16:creationId xmlns:a16="http://schemas.microsoft.com/office/drawing/2014/main" id="{17A5577C-ABE8-69C7-0838-9830B4DA25B3}"/>
              </a:ext>
            </a:extLst>
          </p:cNvPr>
          <p:cNvSpPr/>
          <p:nvPr/>
        </p:nvSpPr>
        <p:spPr bwMode="auto">
          <a:xfrm>
            <a:off x="8040105" y="4559711"/>
            <a:ext cx="1542119" cy="442674"/>
          </a:xfrm>
          <a:prstGeom prst="roundRect">
            <a:avLst/>
          </a:prstGeom>
          <a:solidFill>
            <a:srgbClr val="CFB78B"/>
          </a:solidFill>
          <a:ln w="25400" cap="flat" cmpd="sng" algn="ctr">
            <a:noFill/>
            <a:prstDash val="solid"/>
            <a:round/>
            <a:headEnd type="none" w="med" len="med"/>
            <a:tailEnd type="none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>
            <a:spAutoFit/>
          </a:bodyPr>
          <a:lstStyle/>
          <a:p>
            <a:pPr algn="ctr">
              <a:defRPr/>
            </a:pPr>
            <a:r>
              <a:rPr lang="de-DE" sz="2000" b="1" kern="0" dirty="0">
                <a:solidFill>
                  <a:srgbClr val="151515">
                    <a:lumMod val="90000"/>
                    <a:lumOff val="10000"/>
                  </a:srgbClr>
                </a:solidFill>
                <a:latin typeface="Fira Sans Light"/>
                <a:ea typeface="ＭＳ Ｐゴシック"/>
              </a:rPr>
              <a:t>Wellenbild</a:t>
            </a:r>
            <a:endParaRPr sz="2400" b="1" kern="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cxnSp>
        <p:nvCxnSpPr>
          <p:cNvPr id="91" name="Gerade Verbindung mit Pfeil 90">
            <a:extLst>
              <a:ext uri="{FF2B5EF4-FFF2-40B4-BE49-F238E27FC236}">
                <a16:creationId xmlns:a16="http://schemas.microsoft.com/office/drawing/2014/main" id="{D398C1D6-EAB0-E90A-B505-4E1984349363}"/>
              </a:ext>
            </a:extLst>
          </p:cNvPr>
          <p:cNvCxnSpPr>
            <a:cxnSpLocks/>
          </p:cNvCxnSpPr>
          <p:nvPr/>
        </p:nvCxnSpPr>
        <p:spPr>
          <a:xfrm>
            <a:off x="8853515" y="3672905"/>
            <a:ext cx="158400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Gerader Verbinder 91">
            <a:extLst>
              <a:ext uri="{FF2B5EF4-FFF2-40B4-BE49-F238E27FC236}">
                <a16:creationId xmlns:a16="http://schemas.microsoft.com/office/drawing/2014/main" id="{55F26228-E52E-71D9-982C-7C09E9ABE795}"/>
              </a:ext>
            </a:extLst>
          </p:cNvPr>
          <p:cNvCxnSpPr/>
          <p:nvPr/>
        </p:nvCxnSpPr>
        <p:spPr>
          <a:xfrm>
            <a:off x="8850279" y="3618935"/>
            <a:ext cx="0" cy="10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rader Verbinder 92">
            <a:extLst>
              <a:ext uri="{FF2B5EF4-FFF2-40B4-BE49-F238E27FC236}">
                <a16:creationId xmlns:a16="http://schemas.microsoft.com/office/drawing/2014/main" id="{597AF4BE-3517-77AD-C5A2-B972EB408C3E}"/>
              </a:ext>
            </a:extLst>
          </p:cNvPr>
          <p:cNvCxnSpPr/>
          <p:nvPr/>
        </p:nvCxnSpPr>
        <p:spPr>
          <a:xfrm>
            <a:off x="9014678" y="3618905"/>
            <a:ext cx="0" cy="10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feld 93">
            <a:extLst>
              <a:ext uri="{FF2B5EF4-FFF2-40B4-BE49-F238E27FC236}">
                <a16:creationId xmlns:a16="http://schemas.microsoft.com/office/drawing/2014/main" id="{5CD947B9-C75C-7B52-6EAA-3FD36DE09230}"/>
              </a:ext>
            </a:extLst>
          </p:cNvPr>
          <p:cNvSpPr txBox="1"/>
          <p:nvPr/>
        </p:nvSpPr>
        <p:spPr>
          <a:xfrm>
            <a:off x="8720099" y="3946361"/>
            <a:ext cx="27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+mj-lt"/>
              </a:rPr>
              <a:t>λ</a:t>
            </a:r>
            <a:endParaRPr lang="de-DE" dirty="0">
              <a:latin typeface="+mj-lt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FC866C58-27BF-70C2-9A4A-9B6C38F231E7}"/>
              </a:ext>
            </a:extLst>
          </p:cNvPr>
          <p:cNvGrpSpPr/>
          <p:nvPr/>
        </p:nvGrpSpPr>
        <p:grpSpPr>
          <a:xfrm>
            <a:off x="8593218" y="3932817"/>
            <a:ext cx="507299" cy="108030"/>
            <a:chOff x="8593218" y="3989967"/>
            <a:chExt cx="507299" cy="108030"/>
          </a:xfrm>
        </p:grpSpPr>
        <p:cxnSp>
          <p:nvCxnSpPr>
            <p:cNvPr id="95" name="Gerade Verbindung mit Pfeil 94">
              <a:extLst>
                <a:ext uri="{FF2B5EF4-FFF2-40B4-BE49-F238E27FC236}">
                  <a16:creationId xmlns:a16="http://schemas.microsoft.com/office/drawing/2014/main" id="{9DA60B3E-E09B-E823-93EB-B25835BDDF88}"/>
                </a:ext>
              </a:extLst>
            </p:cNvPr>
            <p:cNvCxnSpPr>
              <a:cxnSpLocks/>
            </p:cNvCxnSpPr>
            <p:nvPr/>
          </p:nvCxnSpPr>
          <p:spPr>
            <a:xfrm>
              <a:off x="8596454" y="4043967"/>
              <a:ext cx="50400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Gerader Verbinder 95">
              <a:extLst>
                <a:ext uri="{FF2B5EF4-FFF2-40B4-BE49-F238E27FC236}">
                  <a16:creationId xmlns:a16="http://schemas.microsoft.com/office/drawing/2014/main" id="{9031EA20-FC47-6C35-D0B7-78F7DAF1EAA6}"/>
                </a:ext>
              </a:extLst>
            </p:cNvPr>
            <p:cNvCxnSpPr/>
            <p:nvPr/>
          </p:nvCxnSpPr>
          <p:spPr>
            <a:xfrm>
              <a:off x="8593218" y="3989997"/>
              <a:ext cx="0" cy="108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Gerader Verbinder 96">
              <a:extLst>
                <a:ext uri="{FF2B5EF4-FFF2-40B4-BE49-F238E27FC236}">
                  <a16:creationId xmlns:a16="http://schemas.microsoft.com/office/drawing/2014/main" id="{C0CFB038-0C18-2B59-6E35-985E48966BF1}"/>
                </a:ext>
              </a:extLst>
            </p:cNvPr>
            <p:cNvCxnSpPr/>
            <p:nvPr/>
          </p:nvCxnSpPr>
          <p:spPr>
            <a:xfrm>
              <a:off x="9100517" y="3989967"/>
              <a:ext cx="0" cy="108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Textfeld 97">
            <a:extLst>
              <a:ext uri="{FF2B5EF4-FFF2-40B4-BE49-F238E27FC236}">
                <a16:creationId xmlns:a16="http://schemas.microsoft.com/office/drawing/2014/main" id="{F60E184C-06D1-0CFD-BAAF-DFADF883F693}"/>
              </a:ext>
            </a:extLst>
          </p:cNvPr>
          <p:cNvSpPr txBox="1"/>
          <p:nvPr/>
        </p:nvSpPr>
        <p:spPr>
          <a:xfrm>
            <a:off x="8731707" y="3322323"/>
            <a:ext cx="46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+mj-lt"/>
              </a:rPr>
              <a:t>Δ</a:t>
            </a:r>
            <a:r>
              <a:rPr lang="de-DE" dirty="0">
                <a:latin typeface="+mj-lt"/>
              </a:rPr>
              <a:t>S</a:t>
            </a: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91E50829-C7E3-C200-B2DD-8CB13E7F0338}"/>
              </a:ext>
            </a:extLst>
          </p:cNvPr>
          <p:cNvSpPr txBox="1"/>
          <p:nvPr/>
        </p:nvSpPr>
        <p:spPr>
          <a:xfrm>
            <a:off x="2993697" y="1136723"/>
            <a:ext cx="27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+mj-lt"/>
              </a:rPr>
              <a:t>λ</a:t>
            </a:r>
            <a:endParaRPr lang="de-DE" dirty="0">
              <a:latin typeface="+mj-lt"/>
            </a:endParaRPr>
          </a:p>
        </p:txBody>
      </p:sp>
      <p:cxnSp>
        <p:nvCxnSpPr>
          <p:cNvPr id="100" name="Gerade Verbindung mit Pfeil 99">
            <a:extLst>
              <a:ext uri="{FF2B5EF4-FFF2-40B4-BE49-F238E27FC236}">
                <a16:creationId xmlns:a16="http://schemas.microsoft.com/office/drawing/2014/main" id="{5432ECAE-5714-D597-76A7-534DC0E3CF1A}"/>
              </a:ext>
            </a:extLst>
          </p:cNvPr>
          <p:cNvCxnSpPr>
            <a:cxnSpLocks/>
          </p:cNvCxnSpPr>
          <p:nvPr/>
        </p:nvCxnSpPr>
        <p:spPr>
          <a:xfrm>
            <a:off x="2899382" y="1470814"/>
            <a:ext cx="468000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r Verbinder 100">
            <a:extLst>
              <a:ext uri="{FF2B5EF4-FFF2-40B4-BE49-F238E27FC236}">
                <a16:creationId xmlns:a16="http://schemas.microsoft.com/office/drawing/2014/main" id="{D212573A-50FA-4263-5ADE-E35EE14A0296}"/>
              </a:ext>
            </a:extLst>
          </p:cNvPr>
          <p:cNvCxnSpPr/>
          <p:nvPr/>
        </p:nvCxnSpPr>
        <p:spPr>
          <a:xfrm>
            <a:off x="2896146" y="1416844"/>
            <a:ext cx="0" cy="10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Gerader Verbinder 101">
            <a:extLst>
              <a:ext uri="{FF2B5EF4-FFF2-40B4-BE49-F238E27FC236}">
                <a16:creationId xmlns:a16="http://schemas.microsoft.com/office/drawing/2014/main" id="{36D53F50-E72E-EDCC-CF76-113418CCF075}"/>
              </a:ext>
            </a:extLst>
          </p:cNvPr>
          <p:cNvCxnSpPr/>
          <p:nvPr/>
        </p:nvCxnSpPr>
        <p:spPr>
          <a:xfrm>
            <a:off x="3374870" y="1416814"/>
            <a:ext cx="0" cy="10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29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38C88A-810C-A2F4-D942-3B264BE67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83" y="160420"/>
            <a:ext cx="5311441" cy="545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BB84 Draufsicht Ohne </a:t>
            </a:r>
            <a:r>
              <a:rPr lang="de-DE" dirty="0" err="1"/>
              <a:t>Stahlengang</a:t>
            </a:r>
            <a:r>
              <a:rPr lang="de-DE" dirty="0"/>
              <a:t> 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872A710D-0BE4-7098-118A-3CB8CF6299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97"/>
          <a:stretch/>
        </p:blipFill>
        <p:spPr>
          <a:xfrm rot="10800000">
            <a:off x="7418394" y="1840617"/>
            <a:ext cx="3390913" cy="4539058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34E9D5C8-7EA9-A9A8-04A5-0D081246BE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97"/>
          <a:stretch/>
        </p:blipFill>
        <p:spPr>
          <a:xfrm rot="10800000">
            <a:off x="2879337" y="1840617"/>
            <a:ext cx="3390913" cy="4539058"/>
          </a:xfrm>
          <a:prstGeom prst="rect">
            <a:avLst/>
          </a:prstGeom>
        </p:spPr>
      </p:pic>
      <p:pic>
        <p:nvPicPr>
          <p:cNvPr id="30" name="Grafik 29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C4008947-41AA-2827-2D4A-EFCDD65CD1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283630" y="1840617"/>
            <a:ext cx="2269529" cy="2269529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A93A025E-995B-5F68-67B4-ED443E4DC1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553158" y="4110146"/>
            <a:ext cx="3404293" cy="1134764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E8B3B06E-CC13-D584-F294-14A7677D07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553158" y="2975382"/>
            <a:ext cx="3404293" cy="1134764"/>
          </a:xfrm>
          <a:prstGeom prst="rect">
            <a:avLst/>
          </a:prstGeom>
        </p:spPr>
      </p:pic>
      <p:pic>
        <p:nvPicPr>
          <p:cNvPr id="34" name="Grafik 33">
            <a:extLst>
              <a:ext uri="{FF2B5EF4-FFF2-40B4-BE49-F238E27FC236}">
                <a16:creationId xmlns:a16="http://schemas.microsoft.com/office/drawing/2014/main" id="{3C959672-0CA5-3908-5767-A4B1FA5A1E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5148866" y="4110146"/>
            <a:ext cx="1134764" cy="1134764"/>
          </a:xfrm>
          <a:prstGeom prst="rect">
            <a:avLst/>
          </a:prstGeom>
        </p:spPr>
      </p:pic>
      <p:sp>
        <p:nvSpPr>
          <p:cNvPr id="35" name="Freihandform: Form 34">
            <a:extLst>
              <a:ext uri="{FF2B5EF4-FFF2-40B4-BE49-F238E27FC236}">
                <a16:creationId xmlns:a16="http://schemas.microsoft.com/office/drawing/2014/main" id="{3ED8F10C-EDB3-5587-43E4-C905B09D5E3E}"/>
              </a:ext>
            </a:extLst>
          </p:cNvPr>
          <p:cNvSpPr/>
          <p:nvPr/>
        </p:nvSpPr>
        <p:spPr>
          <a:xfrm>
            <a:off x="2359425" y="1291257"/>
            <a:ext cx="1107247" cy="2190549"/>
          </a:xfrm>
          <a:custGeom>
            <a:avLst/>
            <a:gdLst>
              <a:gd name="connsiteX0" fmla="*/ 642820 w 1756351"/>
              <a:gd name="connsiteY0" fmla="*/ 0 h 3474720"/>
              <a:gd name="connsiteX1" fmla="*/ 1754168 w 1756351"/>
              <a:gd name="connsiteY1" fmla="*/ 351692 h 3474720"/>
              <a:gd name="connsiteX2" fmla="*/ 389602 w 1756351"/>
              <a:gd name="connsiteY2" fmla="*/ 2025747 h 3474720"/>
              <a:gd name="connsiteX3" fmla="*/ 9774 w 1756351"/>
              <a:gd name="connsiteY3" fmla="*/ 3474720 h 3474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6351" h="3474720">
                <a:moveTo>
                  <a:pt x="642820" y="0"/>
                </a:moveTo>
                <a:cubicBezTo>
                  <a:pt x="1219595" y="7034"/>
                  <a:pt x="1796371" y="14068"/>
                  <a:pt x="1754168" y="351692"/>
                </a:cubicBezTo>
                <a:cubicBezTo>
                  <a:pt x="1711965" y="689316"/>
                  <a:pt x="680334" y="1505242"/>
                  <a:pt x="389602" y="2025747"/>
                </a:cubicBezTo>
                <a:cubicBezTo>
                  <a:pt x="98870" y="2546252"/>
                  <a:pt x="-39463" y="3183988"/>
                  <a:pt x="9774" y="3474720"/>
                </a:cubicBezTo>
              </a:path>
            </a:pathLst>
          </a:cu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C3CA6698-56AE-C89C-89ED-BCD948F3B2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705853"/>
            <a:ext cx="2401918" cy="1200959"/>
          </a:xfrm>
          <a:prstGeom prst="rect">
            <a:avLst/>
          </a:prstGeom>
        </p:spPr>
      </p:pic>
      <p:sp>
        <p:nvSpPr>
          <p:cNvPr id="37" name="Freihandform: Form 36">
            <a:extLst>
              <a:ext uri="{FF2B5EF4-FFF2-40B4-BE49-F238E27FC236}">
                <a16:creationId xmlns:a16="http://schemas.microsoft.com/office/drawing/2014/main" id="{53484224-E08E-9478-9924-C15D899164DE}"/>
              </a:ext>
            </a:extLst>
          </p:cNvPr>
          <p:cNvSpPr/>
          <p:nvPr/>
        </p:nvSpPr>
        <p:spPr>
          <a:xfrm>
            <a:off x="2341277" y="3978449"/>
            <a:ext cx="1088543" cy="726073"/>
          </a:xfrm>
          <a:custGeom>
            <a:avLst/>
            <a:gdLst>
              <a:gd name="connsiteX0" fmla="*/ 24492 w 1726683"/>
              <a:gd name="connsiteY0" fmla="*/ 0 h 1151721"/>
              <a:gd name="connsiteX1" fmla="*/ 235508 w 1726683"/>
              <a:gd name="connsiteY1" fmla="*/ 900333 h 1151721"/>
              <a:gd name="connsiteX2" fmla="*/ 1726683 w 1726683"/>
              <a:gd name="connsiteY2" fmla="*/ 1125416 h 1151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6683" h="1151721">
                <a:moveTo>
                  <a:pt x="24492" y="0"/>
                </a:moveTo>
                <a:cubicBezTo>
                  <a:pt x="-11850" y="356382"/>
                  <a:pt x="-48191" y="712764"/>
                  <a:pt x="235508" y="900333"/>
                </a:cubicBezTo>
                <a:cubicBezTo>
                  <a:pt x="519207" y="1087902"/>
                  <a:pt x="1539114" y="1207477"/>
                  <a:pt x="1726683" y="1125416"/>
                </a:cubicBez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8910113E-0F8F-A6A3-1B04-F76AC04706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573" y="2975382"/>
            <a:ext cx="1200959" cy="1200959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F18FB19A-1582-4793-0631-0CB6F5A872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744573" y="4110146"/>
            <a:ext cx="2269529" cy="1134764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1B269552-2F28-5D7B-AC64-AC6B50E53935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3930" r="1"/>
          <a:stretch/>
        </p:blipFill>
        <p:spPr>
          <a:xfrm>
            <a:off x="4014101" y="4110146"/>
            <a:ext cx="1134764" cy="1135758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1D442985-7DC3-3A29-30DA-5AF4E12C0CA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V="1">
            <a:off x="7418394" y="4110146"/>
            <a:ext cx="1134764" cy="1134764"/>
          </a:xfrm>
          <a:prstGeom prst="rect">
            <a:avLst/>
          </a:prstGeom>
          <a:effectLst/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E2C01199-CCE1-8A5C-0E1F-C9E621ECAD4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53158" y="2975382"/>
            <a:ext cx="1134764" cy="226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356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38C88A-810C-A2F4-D942-3B264BE67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83" y="160420"/>
            <a:ext cx="5463841" cy="545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BB84 Draufsicht Mit Strahlengang 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872A710D-0BE4-7098-118A-3CB8CF6299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97"/>
          <a:stretch/>
        </p:blipFill>
        <p:spPr>
          <a:xfrm rot="10800000">
            <a:off x="7418394" y="1840617"/>
            <a:ext cx="3390913" cy="4539058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34E9D5C8-7EA9-A9A8-04A5-0D081246BE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97"/>
          <a:stretch/>
        </p:blipFill>
        <p:spPr>
          <a:xfrm rot="10800000">
            <a:off x="2879337" y="1840617"/>
            <a:ext cx="3390913" cy="4539058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A93A025E-995B-5F68-67B4-ED443E4DC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553158" y="4110146"/>
            <a:ext cx="3404293" cy="1134764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E8B3B06E-CC13-D584-F294-14A7677D07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553158" y="2975382"/>
            <a:ext cx="3404293" cy="1134764"/>
          </a:xfrm>
          <a:prstGeom prst="rect">
            <a:avLst/>
          </a:prstGeom>
        </p:spPr>
      </p:pic>
      <p:pic>
        <p:nvPicPr>
          <p:cNvPr id="34" name="Grafik 33">
            <a:extLst>
              <a:ext uri="{FF2B5EF4-FFF2-40B4-BE49-F238E27FC236}">
                <a16:creationId xmlns:a16="http://schemas.microsoft.com/office/drawing/2014/main" id="{3C959672-0CA5-3908-5767-A4B1FA5A1E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148866" y="4110146"/>
            <a:ext cx="1134764" cy="1134764"/>
          </a:xfrm>
          <a:prstGeom prst="rect">
            <a:avLst/>
          </a:prstGeom>
        </p:spPr>
      </p:pic>
      <p:sp>
        <p:nvSpPr>
          <p:cNvPr id="35" name="Freihandform: Form 34">
            <a:extLst>
              <a:ext uri="{FF2B5EF4-FFF2-40B4-BE49-F238E27FC236}">
                <a16:creationId xmlns:a16="http://schemas.microsoft.com/office/drawing/2014/main" id="{3ED8F10C-EDB3-5587-43E4-C905B09D5E3E}"/>
              </a:ext>
            </a:extLst>
          </p:cNvPr>
          <p:cNvSpPr/>
          <p:nvPr/>
        </p:nvSpPr>
        <p:spPr>
          <a:xfrm>
            <a:off x="2359425" y="1291257"/>
            <a:ext cx="1107247" cy="2190549"/>
          </a:xfrm>
          <a:custGeom>
            <a:avLst/>
            <a:gdLst>
              <a:gd name="connsiteX0" fmla="*/ 642820 w 1756351"/>
              <a:gd name="connsiteY0" fmla="*/ 0 h 3474720"/>
              <a:gd name="connsiteX1" fmla="*/ 1754168 w 1756351"/>
              <a:gd name="connsiteY1" fmla="*/ 351692 h 3474720"/>
              <a:gd name="connsiteX2" fmla="*/ 389602 w 1756351"/>
              <a:gd name="connsiteY2" fmla="*/ 2025747 h 3474720"/>
              <a:gd name="connsiteX3" fmla="*/ 9774 w 1756351"/>
              <a:gd name="connsiteY3" fmla="*/ 3474720 h 3474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6351" h="3474720">
                <a:moveTo>
                  <a:pt x="642820" y="0"/>
                </a:moveTo>
                <a:cubicBezTo>
                  <a:pt x="1219595" y="7034"/>
                  <a:pt x="1796371" y="14068"/>
                  <a:pt x="1754168" y="351692"/>
                </a:cubicBezTo>
                <a:cubicBezTo>
                  <a:pt x="1711965" y="689316"/>
                  <a:pt x="680334" y="1505242"/>
                  <a:pt x="389602" y="2025747"/>
                </a:cubicBezTo>
                <a:cubicBezTo>
                  <a:pt x="98870" y="2546252"/>
                  <a:pt x="-39463" y="3183988"/>
                  <a:pt x="9774" y="3474720"/>
                </a:cubicBezTo>
              </a:path>
            </a:pathLst>
          </a:cu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C3CA6698-56AE-C89C-89ED-BCD948F3B2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705853"/>
            <a:ext cx="2401918" cy="1200959"/>
          </a:xfrm>
          <a:prstGeom prst="rect">
            <a:avLst/>
          </a:prstGeom>
        </p:spPr>
      </p:pic>
      <p:sp>
        <p:nvSpPr>
          <p:cNvPr id="37" name="Freihandform: Form 36">
            <a:extLst>
              <a:ext uri="{FF2B5EF4-FFF2-40B4-BE49-F238E27FC236}">
                <a16:creationId xmlns:a16="http://schemas.microsoft.com/office/drawing/2014/main" id="{53484224-E08E-9478-9924-C15D899164DE}"/>
              </a:ext>
            </a:extLst>
          </p:cNvPr>
          <p:cNvSpPr/>
          <p:nvPr/>
        </p:nvSpPr>
        <p:spPr>
          <a:xfrm>
            <a:off x="2341277" y="3978449"/>
            <a:ext cx="1088543" cy="726073"/>
          </a:xfrm>
          <a:custGeom>
            <a:avLst/>
            <a:gdLst>
              <a:gd name="connsiteX0" fmla="*/ 24492 w 1726683"/>
              <a:gd name="connsiteY0" fmla="*/ 0 h 1151721"/>
              <a:gd name="connsiteX1" fmla="*/ 235508 w 1726683"/>
              <a:gd name="connsiteY1" fmla="*/ 900333 h 1151721"/>
              <a:gd name="connsiteX2" fmla="*/ 1726683 w 1726683"/>
              <a:gd name="connsiteY2" fmla="*/ 1125416 h 1151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6683" h="1151721">
                <a:moveTo>
                  <a:pt x="24492" y="0"/>
                </a:moveTo>
                <a:cubicBezTo>
                  <a:pt x="-11850" y="356382"/>
                  <a:pt x="-48191" y="712764"/>
                  <a:pt x="235508" y="900333"/>
                </a:cubicBezTo>
                <a:cubicBezTo>
                  <a:pt x="519207" y="1087902"/>
                  <a:pt x="1539114" y="1207477"/>
                  <a:pt x="1726683" y="1125416"/>
                </a:cubicBez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8910113E-0F8F-A6A3-1B04-F76AC04706F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573" y="2975382"/>
            <a:ext cx="1200959" cy="1200959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F18FB19A-1582-4793-0631-0CB6F5A872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744573" y="4110146"/>
            <a:ext cx="2269529" cy="1134764"/>
          </a:xfrm>
          <a:prstGeom prst="rect">
            <a:avLst/>
          </a:prstGeom>
        </p:spPr>
      </p:pic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BAD088F4-32D5-7F3D-720F-AFF1CC41AAE2}"/>
              </a:ext>
            </a:extLst>
          </p:cNvPr>
          <p:cNvCxnSpPr>
            <a:cxnSpLocks/>
          </p:cNvCxnSpPr>
          <p:nvPr/>
        </p:nvCxnSpPr>
        <p:spPr>
          <a:xfrm>
            <a:off x="3961713" y="4675297"/>
            <a:ext cx="1656000" cy="0"/>
          </a:xfrm>
          <a:prstGeom prst="line">
            <a:avLst/>
          </a:prstGeom>
          <a:ln w="76200">
            <a:gradFill>
              <a:gsLst>
                <a:gs pos="35000">
                  <a:srgbClr val="00D223"/>
                </a:gs>
                <a:gs pos="50000">
                  <a:srgbClr val="9FFFAF"/>
                </a:gs>
                <a:gs pos="60000">
                  <a:srgbClr val="00D223"/>
                </a:gs>
              </a:gsLst>
              <a:lin ang="5400000" scaled="1"/>
            </a:gradFill>
            <a:prstDash val="sysDash"/>
            <a:tailEnd type="non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40" name="Grafik 39">
            <a:extLst>
              <a:ext uri="{FF2B5EF4-FFF2-40B4-BE49-F238E27FC236}">
                <a16:creationId xmlns:a16="http://schemas.microsoft.com/office/drawing/2014/main" id="{1B269552-2F28-5D7B-AC64-AC6B50E5393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3930" r="1"/>
          <a:stretch/>
        </p:blipFill>
        <p:spPr>
          <a:xfrm>
            <a:off x="4014101" y="4110146"/>
            <a:ext cx="1134764" cy="1135758"/>
          </a:xfrm>
          <a:prstGeom prst="rect">
            <a:avLst/>
          </a:prstGeom>
        </p:spPr>
      </p:pic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5F7AF00F-AD33-0B2A-51EE-A1EB5F81FD22}"/>
              </a:ext>
            </a:extLst>
          </p:cNvPr>
          <p:cNvCxnSpPr>
            <a:cxnSpLocks/>
          </p:cNvCxnSpPr>
          <p:nvPr/>
        </p:nvCxnSpPr>
        <p:spPr>
          <a:xfrm>
            <a:off x="5795274" y="4675297"/>
            <a:ext cx="4903200" cy="0"/>
          </a:xfrm>
          <a:prstGeom prst="line">
            <a:avLst/>
          </a:prstGeom>
          <a:ln w="76200">
            <a:gradFill>
              <a:gsLst>
                <a:gs pos="40000">
                  <a:srgbClr val="00D223"/>
                </a:gs>
                <a:gs pos="50000">
                  <a:srgbClr val="9FFFAF"/>
                </a:gs>
                <a:gs pos="60000">
                  <a:srgbClr val="00D223"/>
                </a:gs>
              </a:gsLst>
              <a:lin ang="5400000" scaled="1"/>
            </a:gradFill>
            <a:prstDash val="sysDash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7572C371-74F3-AD1C-4DA7-F3F056DA4FE3}"/>
              </a:ext>
            </a:extLst>
          </p:cNvPr>
          <p:cNvCxnSpPr>
            <a:cxnSpLocks/>
          </p:cNvCxnSpPr>
          <p:nvPr/>
        </p:nvCxnSpPr>
        <p:spPr>
          <a:xfrm>
            <a:off x="8017526" y="3496803"/>
            <a:ext cx="2664000" cy="0"/>
          </a:xfrm>
          <a:prstGeom prst="line">
            <a:avLst/>
          </a:prstGeom>
          <a:ln w="76200">
            <a:gradFill>
              <a:gsLst>
                <a:gs pos="40000">
                  <a:srgbClr val="00D223"/>
                </a:gs>
                <a:gs pos="50000">
                  <a:srgbClr val="9FFFAF"/>
                </a:gs>
                <a:gs pos="60000">
                  <a:srgbClr val="00D223"/>
                </a:gs>
              </a:gsLst>
              <a:lin ang="5400000" scaled="1"/>
            </a:gradFill>
            <a:prstDash val="sysDash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132B2C0A-4519-3E75-3C77-B0BDAC1C6A8E}"/>
              </a:ext>
            </a:extLst>
          </p:cNvPr>
          <p:cNvCxnSpPr>
            <a:cxnSpLocks/>
          </p:cNvCxnSpPr>
          <p:nvPr/>
        </p:nvCxnSpPr>
        <p:spPr>
          <a:xfrm rot="16200000">
            <a:off x="7391776" y="4081297"/>
            <a:ext cx="1188000" cy="0"/>
          </a:xfrm>
          <a:prstGeom prst="line">
            <a:avLst/>
          </a:prstGeom>
          <a:ln w="76200">
            <a:gradFill>
              <a:gsLst>
                <a:gs pos="40000">
                  <a:srgbClr val="00D223"/>
                </a:gs>
                <a:gs pos="50000">
                  <a:srgbClr val="9FFFAF"/>
                </a:gs>
                <a:gs pos="60000">
                  <a:srgbClr val="00D223"/>
                </a:gs>
              </a:gsLst>
              <a:lin ang="5400000" scaled="1"/>
            </a:gradFill>
            <a:prstDash val="sysDash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30" name="Grafik 29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C4008947-41AA-2827-2D4A-EFCDD65CD1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283630" y="1840617"/>
            <a:ext cx="2269529" cy="2269529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1D442985-7DC3-3A29-30DA-5AF4E12C0CA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V="1">
            <a:off x="7418394" y="4110146"/>
            <a:ext cx="1134764" cy="1134764"/>
          </a:xfrm>
          <a:prstGeom prst="rect">
            <a:avLst/>
          </a:prstGeom>
          <a:effectLst/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E2C01199-CCE1-8A5C-0E1F-C9E621ECAD4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53158" y="2975382"/>
            <a:ext cx="1134764" cy="226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853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557E91AC-7F3E-5D14-6EE7-2509C8AED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83" y="160420"/>
            <a:ext cx="5463841" cy="545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Quantenradierer ohne Strahlengang </a:t>
            </a:r>
          </a:p>
        </p:txBody>
      </p: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79258155-1AE9-6EBE-59A8-9E8170ECC25A}"/>
              </a:ext>
            </a:extLst>
          </p:cNvPr>
          <p:cNvGrpSpPr>
            <a:grpSpLocks noChangeAspect="1"/>
          </p:cNvGrpSpPr>
          <p:nvPr/>
        </p:nvGrpSpPr>
        <p:grpSpPr>
          <a:xfrm>
            <a:off x="1159713" y="160420"/>
            <a:ext cx="8386680" cy="6092806"/>
            <a:chOff x="2514375" y="831481"/>
            <a:chExt cx="12578356" cy="9138000"/>
          </a:xfrm>
        </p:grpSpPr>
        <p:pic>
          <p:nvPicPr>
            <p:cNvPr id="36" name="Grafik 35">
              <a:extLst>
                <a:ext uri="{FF2B5EF4-FFF2-40B4-BE49-F238E27FC236}">
                  <a16:creationId xmlns:a16="http://schemas.microsoft.com/office/drawing/2014/main" id="{A33D50C3-945B-AF4C-98A5-DD77907E84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4431931" y="2354281"/>
              <a:ext cx="9144000" cy="6096000"/>
            </a:xfrm>
            <a:prstGeom prst="rect">
              <a:avLst/>
            </a:prstGeom>
          </p:spPr>
        </p:pic>
        <p:pic>
          <p:nvPicPr>
            <p:cNvPr id="37" name="Grafik 36">
              <a:extLst>
                <a:ext uri="{FF2B5EF4-FFF2-40B4-BE49-F238E27FC236}">
                  <a16:creationId xmlns:a16="http://schemas.microsoft.com/office/drawing/2014/main" id="{AFEF16A6-3C6C-0491-F92E-6E66712F7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0331" y="2354281"/>
              <a:ext cx="1524000" cy="1524000"/>
            </a:xfrm>
            <a:prstGeom prst="rect">
              <a:avLst/>
            </a:prstGeom>
          </p:spPr>
        </p:pic>
        <p:pic>
          <p:nvPicPr>
            <p:cNvPr id="38" name="Grafik 37">
              <a:extLst>
                <a:ext uri="{FF2B5EF4-FFF2-40B4-BE49-F238E27FC236}">
                  <a16:creationId xmlns:a16="http://schemas.microsoft.com/office/drawing/2014/main" id="{A2762DCB-BB57-F943-11B0-C9F3A6BE2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954731" y="2354281"/>
              <a:ext cx="1524000" cy="1524000"/>
            </a:xfrm>
            <a:prstGeom prst="rect">
              <a:avLst/>
            </a:prstGeom>
          </p:spPr>
        </p:pic>
        <p:pic>
          <p:nvPicPr>
            <p:cNvPr id="39" name="Grafik 38">
              <a:extLst>
                <a:ext uri="{FF2B5EF4-FFF2-40B4-BE49-F238E27FC236}">
                  <a16:creationId xmlns:a16="http://schemas.microsoft.com/office/drawing/2014/main" id="{F366932E-CDCD-B0BD-15CD-C7FF56DDFF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9000331" y="8445481"/>
              <a:ext cx="4572000" cy="1524000"/>
            </a:xfrm>
            <a:prstGeom prst="rect">
              <a:avLst/>
            </a:prstGeom>
          </p:spPr>
        </p:pic>
        <p:pic>
          <p:nvPicPr>
            <p:cNvPr id="40" name="Grafik 39" descr="Ein Bild, das Text, Messanzeige enthält.&#10;&#10;Automatisch generierte Beschreibung">
              <a:extLst>
                <a:ext uri="{FF2B5EF4-FFF2-40B4-BE49-F238E27FC236}">
                  <a16:creationId xmlns:a16="http://schemas.microsoft.com/office/drawing/2014/main" id="{F04D23D3-8E36-DD15-1ED7-33ED1FC0C1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477531" y="5399881"/>
              <a:ext cx="3048000" cy="3048000"/>
            </a:xfrm>
            <a:prstGeom prst="rect">
              <a:avLst/>
            </a:prstGeom>
          </p:spPr>
        </p:pic>
        <p:sp>
          <p:nvSpPr>
            <p:cNvPr id="41" name="Freihandform: Form 40">
              <a:extLst>
                <a:ext uri="{FF2B5EF4-FFF2-40B4-BE49-F238E27FC236}">
                  <a16:creationId xmlns:a16="http://schemas.microsoft.com/office/drawing/2014/main" id="{B5A82314-E7BB-6024-EF76-AD3364C6E36C}"/>
                </a:ext>
              </a:extLst>
            </p:cNvPr>
            <p:cNvSpPr/>
            <p:nvPr/>
          </p:nvSpPr>
          <p:spPr>
            <a:xfrm>
              <a:off x="3250972" y="3116281"/>
              <a:ext cx="1942358" cy="1676638"/>
            </a:xfrm>
            <a:custGeom>
              <a:avLst/>
              <a:gdLst>
                <a:gd name="connsiteX0" fmla="*/ 1762161 w 1762161"/>
                <a:gd name="connsiteY0" fmla="*/ 0 h 2451100"/>
                <a:gd name="connsiteX1" fmla="*/ 111161 w 1762161"/>
                <a:gd name="connsiteY1" fmla="*/ 254000 h 2451100"/>
                <a:gd name="connsiteX2" fmla="*/ 149261 w 1762161"/>
                <a:gd name="connsiteY2" fmla="*/ 1511300 h 2451100"/>
                <a:gd name="connsiteX3" fmla="*/ 136561 w 1762161"/>
                <a:gd name="connsiteY3" fmla="*/ 2451100 h 245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62161" h="2451100">
                  <a:moveTo>
                    <a:pt x="1762161" y="0"/>
                  </a:moveTo>
                  <a:cubicBezTo>
                    <a:pt x="1071069" y="1058"/>
                    <a:pt x="379978" y="2117"/>
                    <a:pt x="111161" y="254000"/>
                  </a:cubicBezTo>
                  <a:cubicBezTo>
                    <a:pt x="-157656" y="505883"/>
                    <a:pt x="145028" y="1145117"/>
                    <a:pt x="149261" y="1511300"/>
                  </a:cubicBezTo>
                  <a:cubicBezTo>
                    <a:pt x="153494" y="1877483"/>
                    <a:pt x="168311" y="2324100"/>
                    <a:pt x="136561" y="245110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42" name="Grafik 41" descr="Ein Bild, das Text, Messanzeige enthält.&#10;&#10;Automatisch generierte Beschreibung">
              <a:extLst>
                <a:ext uri="{FF2B5EF4-FFF2-40B4-BE49-F238E27FC236}">
                  <a16:creationId xmlns:a16="http://schemas.microsoft.com/office/drawing/2014/main" id="{73AE145A-006C-AEAB-6CD3-79BB4705F3C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23131" y="831481"/>
              <a:ext cx="3048000" cy="3048000"/>
            </a:xfrm>
            <a:prstGeom prst="rect">
              <a:avLst/>
            </a:prstGeom>
          </p:spPr>
        </p:pic>
        <p:pic>
          <p:nvPicPr>
            <p:cNvPr id="43" name="Grafik 42">
              <a:extLst>
                <a:ext uri="{FF2B5EF4-FFF2-40B4-BE49-F238E27FC236}">
                  <a16:creationId xmlns:a16="http://schemas.microsoft.com/office/drawing/2014/main" id="{984EC75A-F196-E554-6104-5C241D1C3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23131" y="5399881"/>
              <a:ext cx="1524000" cy="1524000"/>
            </a:xfrm>
            <a:prstGeom prst="rect">
              <a:avLst/>
            </a:prstGeom>
          </p:spPr>
        </p:pic>
        <p:pic>
          <p:nvPicPr>
            <p:cNvPr id="44" name="Grafik 43">
              <a:extLst>
                <a:ext uri="{FF2B5EF4-FFF2-40B4-BE49-F238E27FC236}">
                  <a16:creationId xmlns:a16="http://schemas.microsoft.com/office/drawing/2014/main" id="{04AD2A05-6C07-50C7-B7F8-10A572F3D4A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2044731" y="5401081"/>
              <a:ext cx="4572000" cy="1524000"/>
            </a:xfrm>
            <a:prstGeom prst="rect">
              <a:avLst/>
            </a:prstGeom>
          </p:spPr>
        </p:pic>
        <p:pic>
          <p:nvPicPr>
            <p:cNvPr id="45" name="Grafik 44" descr="Ein Bild, das Platz enthält.&#10;&#10;Automatisch generierte Beschreibung">
              <a:extLst>
                <a:ext uri="{FF2B5EF4-FFF2-40B4-BE49-F238E27FC236}">
                  <a16:creationId xmlns:a16="http://schemas.microsoft.com/office/drawing/2014/main" id="{E5FEE8E2-B07B-EA90-340A-865A69D89CF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7531" y="2354281"/>
              <a:ext cx="1524000" cy="1524000"/>
            </a:xfrm>
            <a:prstGeom prst="rect">
              <a:avLst/>
            </a:prstGeom>
          </p:spPr>
        </p:pic>
        <p:pic>
          <p:nvPicPr>
            <p:cNvPr id="46" name="Grafik 45" descr="Ein Bild, das Platz enthält.&#10;&#10;Automatisch generierte Beschreibung">
              <a:extLst>
                <a:ext uri="{FF2B5EF4-FFF2-40B4-BE49-F238E27FC236}">
                  <a16:creationId xmlns:a16="http://schemas.microsoft.com/office/drawing/2014/main" id="{C971CE33-2338-AF41-5C61-430C80D2628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45931" y="5399881"/>
              <a:ext cx="1524000" cy="1524000"/>
            </a:xfrm>
            <a:prstGeom prst="rect">
              <a:avLst/>
            </a:prstGeom>
          </p:spPr>
        </p:pic>
        <p:pic>
          <p:nvPicPr>
            <p:cNvPr id="47" name="Grafik 46" descr="Ein Bild, das Platz enthält.&#10;&#10;Automatisch generierte Beschreibung">
              <a:extLst>
                <a:ext uri="{FF2B5EF4-FFF2-40B4-BE49-F238E27FC236}">
                  <a16:creationId xmlns:a16="http://schemas.microsoft.com/office/drawing/2014/main" id="{3E41A612-2AAA-DE23-0255-979E164532A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000331" y="3877081"/>
              <a:ext cx="1524000" cy="1524000"/>
            </a:xfrm>
            <a:prstGeom prst="rect">
              <a:avLst/>
            </a:prstGeom>
          </p:spPr>
        </p:pic>
        <p:pic>
          <p:nvPicPr>
            <p:cNvPr id="48" name="Grafik 47" descr="Ein Bild, das Platz enthält.&#10;&#10;Automatisch generierte Beschreibung">
              <a:extLst>
                <a:ext uri="{FF2B5EF4-FFF2-40B4-BE49-F238E27FC236}">
                  <a16:creationId xmlns:a16="http://schemas.microsoft.com/office/drawing/2014/main" id="{31432B78-2DC1-7438-9248-0CBE4F9C89C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523131" y="3877081"/>
              <a:ext cx="1524000" cy="1524000"/>
            </a:xfrm>
            <a:prstGeom prst="rect">
              <a:avLst/>
            </a:prstGeom>
          </p:spPr>
        </p:pic>
        <p:pic>
          <p:nvPicPr>
            <p:cNvPr id="49" name="Grafik 48" descr="Ein Bild, das Platz enthält.&#10;&#10;Automatisch generierte Beschreibung">
              <a:extLst>
                <a:ext uri="{FF2B5EF4-FFF2-40B4-BE49-F238E27FC236}">
                  <a16:creationId xmlns:a16="http://schemas.microsoft.com/office/drawing/2014/main" id="{2DA365AA-6D77-ED39-E603-5EFC4D6EB80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523131" y="6922681"/>
              <a:ext cx="1524000" cy="1524000"/>
            </a:xfrm>
            <a:prstGeom prst="rect">
              <a:avLst/>
            </a:prstGeom>
          </p:spPr>
        </p:pic>
        <p:pic>
          <p:nvPicPr>
            <p:cNvPr id="50" name="Grafik 49">
              <a:extLst>
                <a:ext uri="{FF2B5EF4-FFF2-40B4-BE49-F238E27FC236}">
                  <a16:creationId xmlns:a16="http://schemas.microsoft.com/office/drawing/2014/main" id="{17EA011F-AD17-5069-58D3-16A16D478F3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660487" y="5007194"/>
              <a:ext cx="3415552" cy="1707776"/>
            </a:xfrm>
            <a:prstGeom prst="rect">
              <a:avLst/>
            </a:prstGeom>
          </p:spPr>
        </p:pic>
        <p:pic>
          <p:nvPicPr>
            <p:cNvPr id="51" name="Grafik 50">
              <a:extLst>
                <a:ext uri="{FF2B5EF4-FFF2-40B4-BE49-F238E27FC236}">
                  <a16:creationId xmlns:a16="http://schemas.microsoft.com/office/drawing/2014/main" id="{03F9438F-0157-3766-C259-CCCE5B217E4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909131" y="2354281"/>
              <a:ext cx="3048000" cy="15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302938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557E91AC-7F3E-5D14-6EE7-2509C8AED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83" y="160420"/>
            <a:ext cx="5463841" cy="545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Quantenradierer mit Strahlengang 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A33D50C3-945B-AF4C-98A5-DD77907E8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2438253" y="1175754"/>
            <a:ext cx="6096806" cy="4064538"/>
          </a:xfrm>
          <a:prstGeom prst="rect">
            <a:avLst/>
          </a:prstGeom>
        </p:spPr>
      </p:pic>
      <p:cxnSp>
        <p:nvCxnSpPr>
          <p:cNvPr id="53" name="Gerader Verbinder 52">
            <a:extLst>
              <a:ext uri="{FF2B5EF4-FFF2-40B4-BE49-F238E27FC236}">
                <a16:creationId xmlns:a16="http://schemas.microsoft.com/office/drawing/2014/main" id="{20582912-0098-C896-0691-BF92741CA38E}"/>
              </a:ext>
            </a:extLst>
          </p:cNvPr>
          <p:cNvCxnSpPr>
            <a:cxnSpLocks/>
          </p:cNvCxnSpPr>
          <p:nvPr/>
        </p:nvCxnSpPr>
        <p:spPr>
          <a:xfrm>
            <a:off x="3453587" y="1685721"/>
            <a:ext cx="197663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40F6E06A-3C20-C980-6017-82DA5F1CCDD7}"/>
              </a:ext>
            </a:extLst>
          </p:cNvPr>
          <p:cNvCxnSpPr>
            <a:cxnSpLocks/>
          </p:cNvCxnSpPr>
          <p:nvPr/>
        </p:nvCxnSpPr>
        <p:spPr>
          <a:xfrm flipV="1">
            <a:off x="3733330" y="1687289"/>
            <a:ext cx="3348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9BA9E094-7B21-6736-2AA1-E2DBE3C4D830}"/>
              </a:ext>
            </a:extLst>
          </p:cNvPr>
          <p:cNvCxnSpPr>
            <a:cxnSpLocks/>
          </p:cNvCxnSpPr>
          <p:nvPr/>
        </p:nvCxnSpPr>
        <p:spPr>
          <a:xfrm>
            <a:off x="5953452" y="1693248"/>
            <a:ext cx="0" cy="2030668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Grafik 43">
            <a:extLst>
              <a:ext uri="{FF2B5EF4-FFF2-40B4-BE49-F238E27FC236}">
                <a16:creationId xmlns:a16="http://schemas.microsoft.com/office/drawing/2014/main" id="{04AD2A05-6C07-50C7-B7F8-10A572F3D4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514124" y="3207223"/>
            <a:ext cx="3048403" cy="1016134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F366932E-CDCD-B0BD-15CD-C7FF56DDFF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484256" y="5246519"/>
            <a:ext cx="3048403" cy="1016134"/>
          </a:xfrm>
          <a:prstGeom prst="rect">
            <a:avLst/>
          </a:prstGeom>
        </p:spPr>
      </p:pic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B52294EB-40F5-CE01-977F-CD34DFFFAA84}"/>
              </a:ext>
            </a:extLst>
          </p:cNvPr>
          <p:cNvCxnSpPr>
            <a:cxnSpLocks/>
          </p:cNvCxnSpPr>
          <p:nvPr/>
        </p:nvCxnSpPr>
        <p:spPr>
          <a:xfrm flipV="1">
            <a:off x="5992323" y="3723751"/>
            <a:ext cx="3452409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04A281B8-76E4-4C74-094B-87CEA9445073}"/>
              </a:ext>
            </a:extLst>
          </p:cNvPr>
          <p:cNvCxnSpPr>
            <a:cxnSpLocks/>
          </p:cNvCxnSpPr>
          <p:nvPr/>
        </p:nvCxnSpPr>
        <p:spPr>
          <a:xfrm flipH="1">
            <a:off x="7007257" y="1674981"/>
            <a:ext cx="0" cy="4459119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Grafik 36">
            <a:extLst>
              <a:ext uri="{FF2B5EF4-FFF2-40B4-BE49-F238E27FC236}">
                <a16:creationId xmlns:a16="http://schemas.microsoft.com/office/drawing/2014/main" id="{AFEF16A6-3C6C-0491-F92E-6E66712F7E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484256" y="1175754"/>
            <a:ext cx="1016134" cy="1016134"/>
          </a:xfrm>
          <a:prstGeom prst="rect">
            <a:avLst/>
          </a:prstGeom>
        </p:spPr>
      </p:pic>
      <p:pic>
        <p:nvPicPr>
          <p:cNvPr id="38" name="Grafik 37">
            <a:extLst>
              <a:ext uri="{FF2B5EF4-FFF2-40B4-BE49-F238E27FC236}">
                <a16:creationId xmlns:a16="http://schemas.microsoft.com/office/drawing/2014/main" id="{A2762DCB-BB57-F943-11B0-C9F3A6BE22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453587" y="1175754"/>
            <a:ext cx="1016134" cy="1016134"/>
          </a:xfrm>
          <a:prstGeom prst="rect">
            <a:avLst/>
          </a:prstGeom>
        </p:spPr>
      </p:pic>
      <p:pic>
        <p:nvPicPr>
          <p:cNvPr id="40" name="Grafik 39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F04D23D3-8E36-DD15-1ED7-33ED1FC0C1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68921" y="3206423"/>
            <a:ext cx="2032269" cy="2032269"/>
          </a:xfrm>
          <a:prstGeom prst="rect">
            <a:avLst/>
          </a:prstGeom>
        </p:spPr>
      </p:pic>
      <p:sp>
        <p:nvSpPr>
          <p:cNvPr id="41" name="Freihandform: Form 40">
            <a:extLst>
              <a:ext uri="{FF2B5EF4-FFF2-40B4-BE49-F238E27FC236}">
                <a16:creationId xmlns:a16="http://schemas.microsoft.com/office/drawing/2014/main" id="{B5A82314-E7BB-6024-EF76-AD3364C6E36C}"/>
              </a:ext>
            </a:extLst>
          </p:cNvPr>
          <p:cNvSpPr/>
          <p:nvPr/>
        </p:nvSpPr>
        <p:spPr>
          <a:xfrm>
            <a:off x="1650843" y="1683822"/>
            <a:ext cx="1295077" cy="1117907"/>
          </a:xfrm>
          <a:custGeom>
            <a:avLst/>
            <a:gdLst>
              <a:gd name="connsiteX0" fmla="*/ 1762161 w 1762161"/>
              <a:gd name="connsiteY0" fmla="*/ 0 h 2451100"/>
              <a:gd name="connsiteX1" fmla="*/ 111161 w 1762161"/>
              <a:gd name="connsiteY1" fmla="*/ 254000 h 2451100"/>
              <a:gd name="connsiteX2" fmla="*/ 149261 w 1762161"/>
              <a:gd name="connsiteY2" fmla="*/ 1511300 h 2451100"/>
              <a:gd name="connsiteX3" fmla="*/ 136561 w 1762161"/>
              <a:gd name="connsiteY3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2161" h="2451100">
                <a:moveTo>
                  <a:pt x="1762161" y="0"/>
                </a:moveTo>
                <a:cubicBezTo>
                  <a:pt x="1071069" y="1058"/>
                  <a:pt x="379978" y="2117"/>
                  <a:pt x="111161" y="254000"/>
                </a:cubicBezTo>
                <a:cubicBezTo>
                  <a:pt x="-157656" y="505883"/>
                  <a:pt x="145028" y="1145117"/>
                  <a:pt x="149261" y="1511300"/>
                </a:cubicBezTo>
                <a:cubicBezTo>
                  <a:pt x="153494" y="1877483"/>
                  <a:pt x="168311" y="2324100"/>
                  <a:pt x="136561" y="245110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2" name="Grafik 41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73AE145A-006C-AEAB-6CD3-79BB4705F3C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499590" y="160420"/>
            <a:ext cx="2032269" cy="2032269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984EC75A-F196-E554-6104-5C241D1C3D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499590" y="3206423"/>
            <a:ext cx="1016134" cy="1016134"/>
          </a:xfrm>
          <a:prstGeom prst="rect">
            <a:avLst/>
          </a:prstGeom>
        </p:spPr>
      </p:pic>
      <p:pic>
        <p:nvPicPr>
          <p:cNvPr id="45" name="Grafik 44" descr="Ein Bild, das Platz enthält.&#10;&#10;Automatisch generierte Beschreibung">
            <a:extLst>
              <a:ext uri="{FF2B5EF4-FFF2-40B4-BE49-F238E27FC236}">
                <a16:creationId xmlns:a16="http://schemas.microsoft.com/office/drawing/2014/main" id="{E5FEE8E2-B07B-EA90-340A-865A69D89C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921" y="1175754"/>
            <a:ext cx="1016134" cy="1016134"/>
          </a:xfrm>
          <a:prstGeom prst="rect">
            <a:avLst/>
          </a:prstGeom>
        </p:spPr>
      </p:pic>
      <p:pic>
        <p:nvPicPr>
          <p:cNvPr id="46" name="Grafik 45" descr="Ein Bild, das Platz enthält.&#10;&#10;Automatisch generierte Beschreibung">
            <a:extLst>
              <a:ext uri="{FF2B5EF4-FFF2-40B4-BE49-F238E27FC236}">
                <a16:creationId xmlns:a16="http://schemas.microsoft.com/office/drawing/2014/main" id="{C971CE33-2338-AF41-5C61-430C80D262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4924" y="3206423"/>
            <a:ext cx="1016134" cy="1016134"/>
          </a:xfrm>
          <a:prstGeom prst="rect">
            <a:avLst/>
          </a:prstGeom>
        </p:spPr>
      </p:pic>
      <p:pic>
        <p:nvPicPr>
          <p:cNvPr id="47" name="Grafik 46" descr="Ein Bild, das Platz enthält.&#10;&#10;Automatisch generierte Beschreibung">
            <a:extLst>
              <a:ext uri="{FF2B5EF4-FFF2-40B4-BE49-F238E27FC236}">
                <a16:creationId xmlns:a16="http://schemas.microsoft.com/office/drawing/2014/main" id="{3E41A612-2AAA-DE23-0255-979E164532A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84256" y="2191089"/>
            <a:ext cx="1016134" cy="1016134"/>
          </a:xfrm>
          <a:prstGeom prst="rect">
            <a:avLst/>
          </a:prstGeom>
        </p:spPr>
      </p:pic>
      <p:pic>
        <p:nvPicPr>
          <p:cNvPr id="48" name="Grafik 47" descr="Ein Bild, das Platz enthält.&#10;&#10;Automatisch generierte Beschreibung">
            <a:extLst>
              <a:ext uri="{FF2B5EF4-FFF2-40B4-BE49-F238E27FC236}">
                <a16:creationId xmlns:a16="http://schemas.microsoft.com/office/drawing/2014/main" id="{31432B78-2DC1-7438-9248-0CBE4F9C89C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99590" y="2191089"/>
            <a:ext cx="1016134" cy="1016134"/>
          </a:xfrm>
          <a:prstGeom prst="rect">
            <a:avLst/>
          </a:prstGeom>
        </p:spPr>
      </p:pic>
      <p:pic>
        <p:nvPicPr>
          <p:cNvPr id="49" name="Grafik 48" descr="Ein Bild, das Platz enthält.&#10;&#10;Automatisch generierte Beschreibung">
            <a:extLst>
              <a:ext uri="{FF2B5EF4-FFF2-40B4-BE49-F238E27FC236}">
                <a16:creationId xmlns:a16="http://schemas.microsoft.com/office/drawing/2014/main" id="{2DA365AA-6D77-ED39-E603-5EFC4D6EB8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99590" y="4221757"/>
            <a:ext cx="1016134" cy="1016134"/>
          </a:xfrm>
          <a:prstGeom prst="rect">
            <a:avLst/>
          </a:prstGeom>
        </p:spPr>
      </p:pic>
      <p:pic>
        <p:nvPicPr>
          <p:cNvPr id="50" name="Grafik 49">
            <a:extLst>
              <a:ext uri="{FF2B5EF4-FFF2-40B4-BE49-F238E27FC236}">
                <a16:creationId xmlns:a16="http://schemas.microsoft.com/office/drawing/2014/main" id="{17EA011F-AD17-5069-58D3-16A16D478F3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0379" y="2944597"/>
            <a:ext cx="2277336" cy="1138668"/>
          </a:xfrm>
          <a:prstGeom prst="rect">
            <a:avLst/>
          </a:prstGeom>
        </p:spPr>
      </p:pic>
      <p:pic>
        <p:nvPicPr>
          <p:cNvPr id="51" name="Grafik 50">
            <a:extLst>
              <a:ext uri="{FF2B5EF4-FFF2-40B4-BE49-F238E27FC236}">
                <a16:creationId xmlns:a16="http://schemas.microsoft.com/office/drawing/2014/main" id="{03F9438F-0157-3766-C259-CCCE5B217E4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22918" y="1175754"/>
            <a:ext cx="2032269" cy="101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5622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hirm D">
            <a:extLst>
              <a:ext uri="{FF2B5EF4-FFF2-40B4-BE49-F238E27FC236}">
                <a16:creationId xmlns:a16="http://schemas.microsoft.com/office/drawing/2014/main" id="{668A5CD0-4C3D-C3DD-12D8-091552BF55BF}"/>
              </a:ext>
            </a:extLst>
          </p:cNvPr>
          <p:cNvSpPr/>
          <p:nvPr/>
        </p:nvSpPr>
        <p:spPr>
          <a:xfrm>
            <a:off x="9402367" y="3186276"/>
            <a:ext cx="1440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>
            <a:solidFill>
              <a:schemeClr val="tx1"/>
            </a:solidFill>
          </a:ln>
          <a:scene3d>
            <a:camera prst="isometricOffAxis2Left">
              <a:rot lat="20100000" lon="4800000" rev="600000"/>
            </a:camera>
            <a:lightRig rig="threePt" dir="t"/>
          </a:scene3d>
          <a:sp3d extrusionH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piegel OR">
            <a:extLst>
              <a:ext uri="{FF2B5EF4-FFF2-40B4-BE49-F238E27FC236}">
                <a16:creationId xmlns:a16="http://schemas.microsoft.com/office/drawing/2014/main" id="{021D8A73-FE3A-9294-70F9-6CD684F2307F}"/>
              </a:ext>
            </a:extLst>
          </p:cNvPr>
          <p:cNvSpPr/>
          <p:nvPr/>
        </p:nvSpPr>
        <p:spPr>
          <a:xfrm>
            <a:off x="6664466" y="1119695"/>
            <a:ext cx="108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chemeClr val="tx1">
                <a:lumMod val="95000"/>
                <a:lumOff val="5000"/>
              </a:schemeClr>
            </a:solidFill>
          </a:ln>
          <a:effectLst/>
          <a:scene3d>
            <a:camera prst="orthographicFront">
              <a:rot lat="3900000" lon="13500000" rev="2100000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" name="Weg E2">
            <a:extLst>
              <a:ext uri="{FF2B5EF4-FFF2-40B4-BE49-F238E27FC236}">
                <a16:creationId xmlns:a16="http://schemas.microsoft.com/office/drawing/2014/main" id="{F8A66DC4-8E5C-2A1E-A270-C42DBE621E10}"/>
              </a:ext>
            </a:extLst>
          </p:cNvPr>
          <p:cNvCxnSpPr>
            <a:cxnSpLocks/>
          </p:cNvCxnSpPr>
          <p:nvPr/>
        </p:nvCxnSpPr>
        <p:spPr>
          <a:xfrm>
            <a:off x="8539687" y="3913643"/>
            <a:ext cx="1548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Polfilter D">
            <a:extLst>
              <a:ext uri="{FF2B5EF4-FFF2-40B4-BE49-F238E27FC236}">
                <a16:creationId xmlns:a16="http://schemas.microsoft.com/office/drawing/2014/main" id="{DBCBE41B-B744-2B35-7EA7-7CC139455174}"/>
              </a:ext>
            </a:extLst>
          </p:cNvPr>
          <p:cNvSpPr/>
          <p:nvPr/>
        </p:nvSpPr>
        <p:spPr>
          <a:xfrm>
            <a:off x="7798611" y="3064911"/>
            <a:ext cx="1440000" cy="1736069"/>
          </a:xfrm>
          <a:custGeom>
            <a:avLst/>
            <a:gdLst>
              <a:gd name="connsiteX0" fmla="*/ 482201 w 1440000"/>
              <a:gd name="connsiteY0" fmla="*/ 1542119 h 1736069"/>
              <a:gd name="connsiteX1" fmla="*/ 493886 w 1440000"/>
              <a:gd name="connsiteY1" fmla="*/ 1548497 h 1736069"/>
              <a:gd name="connsiteX2" fmla="*/ 720000 w 1440000"/>
              <a:gd name="connsiteY2" fmla="*/ 1594373 h 1736069"/>
              <a:gd name="connsiteX3" fmla="*/ 946115 w 1440000"/>
              <a:gd name="connsiteY3" fmla="*/ 1548497 h 1736069"/>
              <a:gd name="connsiteX4" fmla="*/ 957800 w 1440000"/>
              <a:gd name="connsiteY4" fmla="*/ 1542119 h 1736069"/>
              <a:gd name="connsiteX5" fmla="*/ 302677 w 1440000"/>
              <a:gd name="connsiteY5" fmla="*/ 1415586 h 1736069"/>
              <a:gd name="connsiteX6" fmla="*/ 309548 w 1440000"/>
              <a:gd name="connsiteY6" fmla="*/ 1423456 h 1736069"/>
              <a:gd name="connsiteX7" fmla="*/ 395315 w 1440000"/>
              <a:gd name="connsiteY7" fmla="*/ 1494692 h 1736069"/>
              <a:gd name="connsiteX8" fmla="*/ 449225 w 1440000"/>
              <a:gd name="connsiteY8" fmla="*/ 1524119 h 1736069"/>
              <a:gd name="connsiteX9" fmla="*/ 990776 w 1440000"/>
              <a:gd name="connsiteY9" fmla="*/ 1524119 h 1736069"/>
              <a:gd name="connsiteX10" fmla="*/ 1044686 w 1440000"/>
              <a:gd name="connsiteY10" fmla="*/ 1494692 h 1736069"/>
              <a:gd name="connsiteX11" fmla="*/ 1130453 w 1440000"/>
              <a:gd name="connsiteY11" fmla="*/ 1423456 h 1736069"/>
              <a:gd name="connsiteX12" fmla="*/ 1137323 w 1440000"/>
              <a:gd name="connsiteY12" fmla="*/ 1415586 h 1736069"/>
              <a:gd name="connsiteX13" fmla="*/ 208676 w 1440000"/>
              <a:gd name="connsiteY13" fmla="*/ 1283693 h 1736069"/>
              <a:gd name="connsiteX14" fmla="*/ 219188 w 1440000"/>
              <a:gd name="connsiteY14" fmla="*/ 1305436 h 1736069"/>
              <a:gd name="connsiteX15" fmla="*/ 260648 w 1440000"/>
              <a:gd name="connsiteY15" fmla="*/ 1367446 h 1736069"/>
              <a:gd name="connsiteX16" fmla="*/ 286962 w 1440000"/>
              <a:gd name="connsiteY16" fmla="*/ 1397586 h 1736069"/>
              <a:gd name="connsiteX17" fmla="*/ 1153038 w 1440000"/>
              <a:gd name="connsiteY17" fmla="*/ 1397586 h 1736069"/>
              <a:gd name="connsiteX18" fmla="*/ 1179352 w 1440000"/>
              <a:gd name="connsiteY18" fmla="*/ 1367446 h 1736069"/>
              <a:gd name="connsiteX19" fmla="*/ 1220813 w 1440000"/>
              <a:gd name="connsiteY19" fmla="*/ 1305436 h 1736069"/>
              <a:gd name="connsiteX20" fmla="*/ 1231324 w 1440000"/>
              <a:gd name="connsiteY20" fmla="*/ 1283693 h 1736069"/>
              <a:gd name="connsiteX21" fmla="*/ 160459 w 1440000"/>
              <a:gd name="connsiteY21" fmla="*/ 1156231 h 1736069"/>
              <a:gd name="connsiteX22" fmla="*/ 181809 w 1440000"/>
              <a:gd name="connsiteY22" fmla="*/ 1228119 h 1736069"/>
              <a:gd name="connsiteX23" fmla="*/ 199974 w 1440000"/>
              <a:gd name="connsiteY23" fmla="*/ 1265693 h 1736069"/>
              <a:gd name="connsiteX24" fmla="*/ 1240026 w 1440000"/>
              <a:gd name="connsiteY24" fmla="*/ 1265693 h 1736069"/>
              <a:gd name="connsiteX25" fmla="*/ 1258191 w 1440000"/>
              <a:gd name="connsiteY25" fmla="*/ 1228119 h 1736069"/>
              <a:gd name="connsiteX26" fmla="*/ 1279542 w 1440000"/>
              <a:gd name="connsiteY26" fmla="*/ 1156231 h 1736069"/>
              <a:gd name="connsiteX27" fmla="*/ 142976 w 1440000"/>
              <a:gd name="connsiteY27" fmla="*/ 1028769 h 1736069"/>
              <a:gd name="connsiteX28" fmla="*/ 153445 w 1440000"/>
              <a:gd name="connsiteY28" fmla="*/ 1132618 h 1736069"/>
              <a:gd name="connsiteX29" fmla="*/ 155113 w 1440000"/>
              <a:gd name="connsiteY29" fmla="*/ 1138231 h 1736069"/>
              <a:gd name="connsiteX30" fmla="*/ 1284888 w 1440000"/>
              <a:gd name="connsiteY30" fmla="*/ 1138231 h 1736069"/>
              <a:gd name="connsiteX31" fmla="*/ 1286555 w 1440000"/>
              <a:gd name="connsiteY31" fmla="*/ 1132618 h 1736069"/>
              <a:gd name="connsiteX32" fmla="*/ 1297024 w 1440000"/>
              <a:gd name="connsiteY32" fmla="*/ 1028769 h 1736069"/>
              <a:gd name="connsiteX33" fmla="*/ 152979 w 1440000"/>
              <a:gd name="connsiteY33" fmla="*/ 904146 h 1736069"/>
              <a:gd name="connsiteX34" fmla="*/ 142230 w 1440000"/>
              <a:gd name="connsiteY34" fmla="*/ 1010769 h 1736069"/>
              <a:gd name="connsiteX35" fmla="*/ 1297770 w 1440000"/>
              <a:gd name="connsiteY35" fmla="*/ 1010769 h 1736069"/>
              <a:gd name="connsiteX36" fmla="*/ 1287022 w 1440000"/>
              <a:gd name="connsiteY36" fmla="*/ 904146 h 1736069"/>
              <a:gd name="connsiteX37" fmla="*/ 195383 w 1440000"/>
              <a:gd name="connsiteY37" fmla="*/ 776684 h 1736069"/>
              <a:gd name="connsiteX38" fmla="*/ 181809 w 1440000"/>
              <a:gd name="connsiteY38" fmla="*/ 804020 h 1736069"/>
              <a:gd name="connsiteX39" fmla="*/ 157418 w 1440000"/>
              <a:gd name="connsiteY39" fmla="*/ 886146 h 1736069"/>
              <a:gd name="connsiteX40" fmla="*/ 1282583 w 1440000"/>
              <a:gd name="connsiteY40" fmla="*/ 886146 h 1736069"/>
              <a:gd name="connsiteX41" fmla="*/ 1258191 w 1440000"/>
              <a:gd name="connsiteY41" fmla="*/ 804020 h 1736069"/>
              <a:gd name="connsiteX42" fmla="*/ 1244617 w 1440000"/>
              <a:gd name="connsiteY42" fmla="*/ 776684 h 1736069"/>
              <a:gd name="connsiteX43" fmla="*/ 273218 w 1440000"/>
              <a:gd name="connsiteY43" fmla="*/ 652061 h 1736069"/>
              <a:gd name="connsiteX44" fmla="*/ 225419 w 1440000"/>
              <a:gd name="connsiteY44" fmla="*/ 716198 h 1736069"/>
              <a:gd name="connsiteX45" fmla="*/ 204322 w 1440000"/>
              <a:gd name="connsiteY45" fmla="*/ 758684 h 1736069"/>
              <a:gd name="connsiteX46" fmla="*/ 1235679 w 1440000"/>
              <a:gd name="connsiteY46" fmla="*/ 758684 h 1736069"/>
              <a:gd name="connsiteX47" fmla="*/ 1214581 w 1440000"/>
              <a:gd name="connsiteY47" fmla="*/ 716198 h 1736069"/>
              <a:gd name="connsiteX48" fmla="*/ 1166783 w 1440000"/>
              <a:gd name="connsiteY48" fmla="*/ 652061 h 1736069"/>
              <a:gd name="connsiteX49" fmla="*/ 418292 w 1440000"/>
              <a:gd name="connsiteY49" fmla="*/ 523560 h 1736069"/>
              <a:gd name="connsiteX50" fmla="*/ 371215 w 1440000"/>
              <a:gd name="connsiteY50" fmla="*/ 554744 h 1736069"/>
              <a:gd name="connsiteX51" fmla="*/ 290764 w 1440000"/>
              <a:gd name="connsiteY51" fmla="*/ 628516 h 1736069"/>
              <a:gd name="connsiteX52" fmla="*/ 286632 w 1440000"/>
              <a:gd name="connsiteY52" fmla="*/ 634061 h 1736069"/>
              <a:gd name="connsiteX53" fmla="*/ 1153368 w 1440000"/>
              <a:gd name="connsiteY53" fmla="*/ 634061 h 1736069"/>
              <a:gd name="connsiteX54" fmla="*/ 1149236 w 1440000"/>
              <a:gd name="connsiteY54" fmla="*/ 628516 h 1736069"/>
              <a:gd name="connsiteX55" fmla="*/ 1068785 w 1440000"/>
              <a:gd name="connsiteY55" fmla="*/ 554744 h 1736069"/>
              <a:gd name="connsiteX56" fmla="*/ 1021708 w 1440000"/>
              <a:gd name="connsiteY56" fmla="*/ 523560 h 1736069"/>
              <a:gd name="connsiteX57" fmla="*/ 720000 w 1440000"/>
              <a:gd name="connsiteY57" fmla="*/ 437765 h 1736069"/>
              <a:gd name="connsiteX58" fmla="*/ 498147 w 1440000"/>
              <a:gd name="connsiteY58" fmla="*/ 481849 h 1736069"/>
              <a:gd name="connsiteX59" fmla="*/ 450046 w 1440000"/>
              <a:gd name="connsiteY59" fmla="*/ 505560 h 1736069"/>
              <a:gd name="connsiteX60" fmla="*/ 989955 w 1440000"/>
              <a:gd name="connsiteY60" fmla="*/ 505560 h 1736069"/>
              <a:gd name="connsiteX61" fmla="*/ 941854 w 1440000"/>
              <a:gd name="connsiteY61" fmla="*/ 481849 h 1736069"/>
              <a:gd name="connsiteX62" fmla="*/ 720000 w 1440000"/>
              <a:gd name="connsiteY62" fmla="*/ 437765 h 1736069"/>
              <a:gd name="connsiteX63" fmla="*/ 722628 w 1440000"/>
              <a:gd name="connsiteY63" fmla="*/ 0 h 1736069"/>
              <a:gd name="connsiteX64" fmla="*/ 736916 w 1440000"/>
              <a:gd name="connsiteY64" fmla="*/ 0 h 1736069"/>
              <a:gd name="connsiteX65" fmla="*/ 786922 w 1440000"/>
              <a:gd name="connsiteY65" fmla="*/ 50006 h 1736069"/>
              <a:gd name="connsiteX66" fmla="*/ 786922 w 1440000"/>
              <a:gd name="connsiteY66" fmla="*/ 302816 h 1736069"/>
              <a:gd name="connsiteX67" fmla="*/ 865105 w 1440000"/>
              <a:gd name="connsiteY67" fmla="*/ 310697 h 1736069"/>
              <a:gd name="connsiteX68" fmla="*/ 1440000 w 1440000"/>
              <a:gd name="connsiteY68" fmla="*/ 1016069 h 1736069"/>
              <a:gd name="connsiteX69" fmla="*/ 720000 w 1440000"/>
              <a:gd name="connsiteY69" fmla="*/ 1736069 h 1736069"/>
              <a:gd name="connsiteX70" fmla="*/ 0 w 1440000"/>
              <a:gd name="connsiteY70" fmla="*/ 1016069 h 1736069"/>
              <a:gd name="connsiteX71" fmla="*/ 574895 w 1440000"/>
              <a:gd name="connsiteY71" fmla="*/ 310697 h 1736069"/>
              <a:gd name="connsiteX72" fmla="*/ 672622 w 1440000"/>
              <a:gd name="connsiteY72" fmla="*/ 300845 h 1736069"/>
              <a:gd name="connsiteX73" fmla="*/ 672622 w 1440000"/>
              <a:gd name="connsiteY73" fmla="*/ 50006 h 1736069"/>
              <a:gd name="connsiteX74" fmla="*/ 722628 w 1440000"/>
              <a:gd name="connsiteY74" fmla="*/ 0 h 1736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440000" h="1736069">
                <a:moveTo>
                  <a:pt x="482201" y="1542119"/>
                </a:moveTo>
                <a:lnTo>
                  <a:pt x="493886" y="1548497"/>
                </a:lnTo>
                <a:cubicBezTo>
                  <a:pt x="563343" y="1578032"/>
                  <a:pt x="639764" y="1594373"/>
                  <a:pt x="720000" y="1594373"/>
                </a:cubicBezTo>
                <a:cubicBezTo>
                  <a:pt x="800237" y="1594373"/>
                  <a:pt x="876657" y="1578032"/>
                  <a:pt x="946115" y="1548497"/>
                </a:cubicBezTo>
                <a:lnTo>
                  <a:pt x="957800" y="1542119"/>
                </a:lnTo>
                <a:close/>
                <a:moveTo>
                  <a:pt x="302677" y="1415586"/>
                </a:moveTo>
                <a:lnTo>
                  <a:pt x="309548" y="1423456"/>
                </a:lnTo>
                <a:cubicBezTo>
                  <a:pt x="335740" y="1449844"/>
                  <a:pt x="364460" y="1473721"/>
                  <a:pt x="395315" y="1494692"/>
                </a:cubicBezTo>
                <a:lnTo>
                  <a:pt x="449225" y="1524119"/>
                </a:lnTo>
                <a:lnTo>
                  <a:pt x="990776" y="1524119"/>
                </a:lnTo>
                <a:lnTo>
                  <a:pt x="1044686" y="1494692"/>
                </a:lnTo>
                <a:cubicBezTo>
                  <a:pt x="1075540" y="1473721"/>
                  <a:pt x="1104260" y="1449844"/>
                  <a:pt x="1130453" y="1423456"/>
                </a:cubicBezTo>
                <a:lnTo>
                  <a:pt x="1137323" y="1415586"/>
                </a:lnTo>
                <a:close/>
                <a:moveTo>
                  <a:pt x="208676" y="1283693"/>
                </a:moveTo>
                <a:lnTo>
                  <a:pt x="219188" y="1305436"/>
                </a:lnTo>
                <a:cubicBezTo>
                  <a:pt x="231690" y="1327028"/>
                  <a:pt x="245549" y="1347737"/>
                  <a:pt x="260648" y="1367446"/>
                </a:cubicBezTo>
                <a:lnTo>
                  <a:pt x="286962" y="1397586"/>
                </a:lnTo>
                <a:lnTo>
                  <a:pt x="1153038" y="1397586"/>
                </a:lnTo>
                <a:lnTo>
                  <a:pt x="1179352" y="1367446"/>
                </a:lnTo>
                <a:cubicBezTo>
                  <a:pt x="1194451" y="1347737"/>
                  <a:pt x="1208310" y="1327028"/>
                  <a:pt x="1220813" y="1305436"/>
                </a:cubicBezTo>
                <a:lnTo>
                  <a:pt x="1231324" y="1283693"/>
                </a:lnTo>
                <a:close/>
                <a:moveTo>
                  <a:pt x="160459" y="1156231"/>
                </a:moveTo>
                <a:lnTo>
                  <a:pt x="181809" y="1228119"/>
                </a:lnTo>
                <a:lnTo>
                  <a:pt x="199974" y="1265693"/>
                </a:lnTo>
                <a:lnTo>
                  <a:pt x="1240026" y="1265693"/>
                </a:lnTo>
                <a:lnTo>
                  <a:pt x="1258191" y="1228119"/>
                </a:lnTo>
                <a:lnTo>
                  <a:pt x="1279542" y="1156231"/>
                </a:lnTo>
                <a:close/>
                <a:moveTo>
                  <a:pt x="142976" y="1028769"/>
                </a:moveTo>
                <a:lnTo>
                  <a:pt x="153445" y="1132618"/>
                </a:lnTo>
                <a:lnTo>
                  <a:pt x="155113" y="1138231"/>
                </a:lnTo>
                <a:lnTo>
                  <a:pt x="1284888" y="1138231"/>
                </a:lnTo>
                <a:lnTo>
                  <a:pt x="1286555" y="1132618"/>
                </a:lnTo>
                <a:lnTo>
                  <a:pt x="1297024" y="1028769"/>
                </a:lnTo>
                <a:close/>
                <a:moveTo>
                  <a:pt x="152979" y="904146"/>
                </a:moveTo>
                <a:lnTo>
                  <a:pt x="142230" y="1010769"/>
                </a:lnTo>
                <a:lnTo>
                  <a:pt x="1297770" y="1010769"/>
                </a:lnTo>
                <a:lnTo>
                  <a:pt x="1287022" y="904146"/>
                </a:lnTo>
                <a:close/>
                <a:moveTo>
                  <a:pt x="195383" y="776684"/>
                </a:moveTo>
                <a:lnTo>
                  <a:pt x="181809" y="804020"/>
                </a:lnTo>
                <a:lnTo>
                  <a:pt x="157418" y="886146"/>
                </a:lnTo>
                <a:lnTo>
                  <a:pt x="1282583" y="886146"/>
                </a:lnTo>
                <a:lnTo>
                  <a:pt x="1258191" y="804020"/>
                </a:lnTo>
                <a:lnTo>
                  <a:pt x="1244617" y="776684"/>
                </a:lnTo>
                <a:close/>
                <a:moveTo>
                  <a:pt x="273218" y="652061"/>
                </a:moveTo>
                <a:lnTo>
                  <a:pt x="225419" y="716198"/>
                </a:lnTo>
                <a:lnTo>
                  <a:pt x="204322" y="758684"/>
                </a:lnTo>
                <a:lnTo>
                  <a:pt x="1235679" y="758684"/>
                </a:lnTo>
                <a:lnTo>
                  <a:pt x="1214581" y="716198"/>
                </a:lnTo>
                <a:lnTo>
                  <a:pt x="1166783" y="652061"/>
                </a:lnTo>
                <a:close/>
                <a:moveTo>
                  <a:pt x="418292" y="523560"/>
                </a:moveTo>
                <a:lnTo>
                  <a:pt x="371215" y="554744"/>
                </a:lnTo>
                <a:cubicBezTo>
                  <a:pt x="342127" y="576770"/>
                  <a:pt x="315187" y="601484"/>
                  <a:pt x="290764" y="628516"/>
                </a:cubicBezTo>
                <a:lnTo>
                  <a:pt x="286632" y="634061"/>
                </a:lnTo>
                <a:lnTo>
                  <a:pt x="1153368" y="634061"/>
                </a:lnTo>
                <a:lnTo>
                  <a:pt x="1149236" y="628516"/>
                </a:lnTo>
                <a:cubicBezTo>
                  <a:pt x="1124813" y="601484"/>
                  <a:pt x="1097873" y="576770"/>
                  <a:pt x="1068785" y="554744"/>
                </a:cubicBezTo>
                <a:lnTo>
                  <a:pt x="1021708" y="523560"/>
                </a:lnTo>
                <a:close/>
                <a:moveTo>
                  <a:pt x="720000" y="437765"/>
                </a:moveTo>
                <a:cubicBezTo>
                  <a:pt x="641401" y="437765"/>
                  <a:pt x="566464" y="453446"/>
                  <a:pt x="498147" y="481849"/>
                </a:cubicBezTo>
                <a:lnTo>
                  <a:pt x="450046" y="505560"/>
                </a:lnTo>
                <a:lnTo>
                  <a:pt x="989955" y="505560"/>
                </a:lnTo>
                <a:lnTo>
                  <a:pt x="941854" y="481849"/>
                </a:lnTo>
                <a:cubicBezTo>
                  <a:pt x="873537" y="453446"/>
                  <a:pt x="798600" y="437765"/>
                  <a:pt x="720000" y="437765"/>
                </a:cubicBezTo>
                <a:close/>
                <a:moveTo>
                  <a:pt x="722628" y="0"/>
                </a:moveTo>
                <a:lnTo>
                  <a:pt x="736916" y="0"/>
                </a:lnTo>
                <a:cubicBezTo>
                  <a:pt x="764534" y="0"/>
                  <a:pt x="786922" y="22388"/>
                  <a:pt x="786922" y="50006"/>
                </a:cubicBezTo>
                <a:lnTo>
                  <a:pt x="786922" y="302816"/>
                </a:lnTo>
                <a:lnTo>
                  <a:pt x="865105" y="310697"/>
                </a:lnTo>
                <a:cubicBezTo>
                  <a:pt x="1193197" y="377834"/>
                  <a:pt x="1440000" y="668130"/>
                  <a:pt x="1440000" y="1016069"/>
                </a:cubicBezTo>
                <a:cubicBezTo>
                  <a:pt x="1440000" y="1413714"/>
                  <a:pt x="1117645" y="1736069"/>
                  <a:pt x="720000" y="1736069"/>
                </a:cubicBezTo>
                <a:cubicBezTo>
                  <a:pt x="322355" y="1736069"/>
                  <a:pt x="0" y="1413714"/>
                  <a:pt x="0" y="1016069"/>
                </a:cubicBezTo>
                <a:cubicBezTo>
                  <a:pt x="0" y="668130"/>
                  <a:pt x="246803" y="377834"/>
                  <a:pt x="574895" y="310697"/>
                </a:cubicBezTo>
                <a:lnTo>
                  <a:pt x="672622" y="300845"/>
                </a:lnTo>
                <a:lnTo>
                  <a:pt x="672622" y="50006"/>
                </a:lnTo>
                <a:cubicBezTo>
                  <a:pt x="672622" y="22388"/>
                  <a:pt x="695010" y="0"/>
                  <a:pt x="72262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>
              <a:rot lat="6900000" lon="6600000" rev="1200000"/>
            </a:camera>
            <a:lightRig rig="threePt" dir="t"/>
          </a:scene3d>
          <a:sp3d extrusionH="19050">
            <a:bevelT w="12700" h="12700"/>
            <a:bevelB w="127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Weg E1">
            <a:extLst>
              <a:ext uri="{FF2B5EF4-FFF2-40B4-BE49-F238E27FC236}">
                <a16:creationId xmlns:a16="http://schemas.microsoft.com/office/drawing/2014/main" id="{A272C383-E96B-0698-CFD5-DB6BCA45F554}"/>
              </a:ext>
            </a:extLst>
          </p:cNvPr>
          <p:cNvCxnSpPr>
            <a:cxnSpLocks/>
          </p:cNvCxnSpPr>
          <p:nvPr/>
        </p:nvCxnSpPr>
        <p:spPr>
          <a:xfrm>
            <a:off x="7189657" y="3915544"/>
            <a:ext cx="1368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Weg C1">
            <a:extLst>
              <a:ext uri="{FF2B5EF4-FFF2-40B4-BE49-F238E27FC236}">
                <a16:creationId xmlns:a16="http://schemas.microsoft.com/office/drawing/2014/main" id="{861B3166-3D08-EBF1-40C3-43C50743578F}"/>
              </a:ext>
            </a:extLst>
          </p:cNvPr>
          <p:cNvCxnSpPr>
            <a:cxnSpLocks/>
          </p:cNvCxnSpPr>
          <p:nvPr/>
        </p:nvCxnSpPr>
        <p:spPr>
          <a:xfrm>
            <a:off x="4902343" y="1697795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trahlteiler 1">
            <a:extLst>
              <a:ext uri="{FF2B5EF4-FFF2-40B4-BE49-F238E27FC236}">
                <a16:creationId xmlns:a16="http://schemas.microsoft.com/office/drawing/2014/main" id="{59A1A9DB-F6A7-1CD4-D625-6C40C232AEE5}"/>
              </a:ext>
            </a:extLst>
          </p:cNvPr>
          <p:cNvSpPr/>
          <p:nvPr/>
        </p:nvSpPr>
        <p:spPr>
          <a:xfrm>
            <a:off x="4220443" y="1138745"/>
            <a:ext cx="144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3900000" lon="13500000" rev="2100000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Weg A2">
            <a:extLst>
              <a:ext uri="{FF2B5EF4-FFF2-40B4-BE49-F238E27FC236}">
                <a16:creationId xmlns:a16="http://schemas.microsoft.com/office/drawing/2014/main" id="{98EF0AB2-1417-FB6E-6231-1B2C5150BC49}"/>
              </a:ext>
            </a:extLst>
          </p:cNvPr>
          <p:cNvCxnSpPr>
            <a:cxnSpLocks/>
          </p:cNvCxnSpPr>
          <p:nvPr/>
        </p:nvCxnSpPr>
        <p:spPr>
          <a:xfrm>
            <a:off x="3285697" y="1707031"/>
            <a:ext cx="1548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Polfilter A">
            <a:extLst>
              <a:ext uri="{FF2B5EF4-FFF2-40B4-BE49-F238E27FC236}">
                <a16:creationId xmlns:a16="http://schemas.microsoft.com/office/drawing/2014/main" id="{E3666B19-529B-6EEF-5832-C34C455EE589}"/>
              </a:ext>
            </a:extLst>
          </p:cNvPr>
          <p:cNvSpPr/>
          <p:nvPr/>
        </p:nvSpPr>
        <p:spPr>
          <a:xfrm>
            <a:off x="2541519" y="847485"/>
            <a:ext cx="1440000" cy="1736069"/>
          </a:xfrm>
          <a:custGeom>
            <a:avLst/>
            <a:gdLst>
              <a:gd name="connsiteX0" fmla="*/ 482201 w 1440000"/>
              <a:gd name="connsiteY0" fmla="*/ 1542119 h 1736069"/>
              <a:gd name="connsiteX1" fmla="*/ 493886 w 1440000"/>
              <a:gd name="connsiteY1" fmla="*/ 1548497 h 1736069"/>
              <a:gd name="connsiteX2" fmla="*/ 720000 w 1440000"/>
              <a:gd name="connsiteY2" fmla="*/ 1594373 h 1736069"/>
              <a:gd name="connsiteX3" fmla="*/ 946115 w 1440000"/>
              <a:gd name="connsiteY3" fmla="*/ 1548497 h 1736069"/>
              <a:gd name="connsiteX4" fmla="*/ 957800 w 1440000"/>
              <a:gd name="connsiteY4" fmla="*/ 1542119 h 1736069"/>
              <a:gd name="connsiteX5" fmla="*/ 302677 w 1440000"/>
              <a:gd name="connsiteY5" fmla="*/ 1415586 h 1736069"/>
              <a:gd name="connsiteX6" fmla="*/ 309548 w 1440000"/>
              <a:gd name="connsiteY6" fmla="*/ 1423456 h 1736069"/>
              <a:gd name="connsiteX7" fmla="*/ 395315 w 1440000"/>
              <a:gd name="connsiteY7" fmla="*/ 1494692 h 1736069"/>
              <a:gd name="connsiteX8" fmla="*/ 449225 w 1440000"/>
              <a:gd name="connsiteY8" fmla="*/ 1524119 h 1736069"/>
              <a:gd name="connsiteX9" fmla="*/ 990776 w 1440000"/>
              <a:gd name="connsiteY9" fmla="*/ 1524119 h 1736069"/>
              <a:gd name="connsiteX10" fmla="*/ 1044686 w 1440000"/>
              <a:gd name="connsiteY10" fmla="*/ 1494692 h 1736069"/>
              <a:gd name="connsiteX11" fmla="*/ 1130453 w 1440000"/>
              <a:gd name="connsiteY11" fmla="*/ 1423456 h 1736069"/>
              <a:gd name="connsiteX12" fmla="*/ 1137323 w 1440000"/>
              <a:gd name="connsiteY12" fmla="*/ 1415586 h 1736069"/>
              <a:gd name="connsiteX13" fmla="*/ 208676 w 1440000"/>
              <a:gd name="connsiteY13" fmla="*/ 1283693 h 1736069"/>
              <a:gd name="connsiteX14" fmla="*/ 219188 w 1440000"/>
              <a:gd name="connsiteY14" fmla="*/ 1305436 h 1736069"/>
              <a:gd name="connsiteX15" fmla="*/ 260648 w 1440000"/>
              <a:gd name="connsiteY15" fmla="*/ 1367446 h 1736069"/>
              <a:gd name="connsiteX16" fmla="*/ 286962 w 1440000"/>
              <a:gd name="connsiteY16" fmla="*/ 1397586 h 1736069"/>
              <a:gd name="connsiteX17" fmla="*/ 1153038 w 1440000"/>
              <a:gd name="connsiteY17" fmla="*/ 1397586 h 1736069"/>
              <a:gd name="connsiteX18" fmla="*/ 1179352 w 1440000"/>
              <a:gd name="connsiteY18" fmla="*/ 1367446 h 1736069"/>
              <a:gd name="connsiteX19" fmla="*/ 1220813 w 1440000"/>
              <a:gd name="connsiteY19" fmla="*/ 1305436 h 1736069"/>
              <a:gd name="connsiteX20" fmla="*/ 1231324 w 1440000"/>
              <a:gd name="connsiteY20" fmla="*/ 1283693 h 1736069"/>
              <a:gd name="connsiteX21" fmla="*/ 160459 w 1440000"/>
              <a:gd name="connsiteY21" fmla="*/ 1156231 h 1736069"/>
              <a:gd name="connsiteX22" fmla="*/ 181809 w 1440000"/>
              <a:gd name="connsiteY22" fmla="*/ 1228119 h 1736069"/>
              <a:gd name="connsiteX23" fmla="*/ 199974 w 1440000"/>
              <a:gd name="connsiteY23" fmla="*/ 1265693 h 1736069"/>
              <a:gd name="connsiteX24" fmla="*/ 1240026 w 1440000"/>
              <a:gd name="connsiteY24" fmla="*/ 1265693 h 1736069"/>
              <a:gd name="connsiteX25" fmla="*/ 1258191 w 1440000"/>
              <a:gd name="connsiteY25" fmla="*/ 1228119 h 1736069"/>
              <a:gd name="connsiteX26" fmla="*/ 1279542 w 1440000"/>
              <a:gd name="connsiteY26" fmla="*/ 1156231 h 1736069"/>
              <a:gd name="connsiteX27" fmla="*/ 142976 w 1440000"/>
              <a:gd name="connsiteY27" fmla="*/ 1028769 h 1736069"/>
              <a:gd name="connsiteX28" fmla="*/ 153445 w 1440000"/>
              <a:gd name="connsiteY28" fmla="*/ 1132618 h 1736069"/>
              <a:gd name="connsiteX29" fmla="*/ 155113 w 1440000"/>
              <a:gd name="connsiteY29" fmla="*/ 1138231 h 1736069"/>
              <a:gd name="connsiteX30" fmla="*/ 1284888 w 1440000"/>
              <a:gd name="connsiteY30" fmla="*/ 1138231 h 1736069"/>
              <a:gd name="connsiteX31" fmla="*/ 1286555 w 1440000"/>
              <a:gd name="connsiteY31" fmla="*/ 1132618 h 1736069"/>
              <a:gd name="connsiteX32" fmla="*/ 1297024 w 1440000"/>
              <a:gd name="connsiteY32" fmla="*/ 1028769 h 1736069"/>
              <a:gd name="connsiteX33" fmla="*/ 152979 w 1440000"/>
              <a:gd name="connsiteY33" fmla="*/ 904146 h 1736069"/>
              <a:gd name="connsiteX34" fmla="*/ 142230 w 1440000"/>
              <a:gd name="connsiteY34" fmla="*/ 1010769 h 1736069"/>
              <a:gd name="connsiteX35" fmla="*/ 1297770 w 1440000"/>
              <a:gd name="connsiteY35" fmla="*/ 1010769 h 1736069"/>
              <a:gd name="connsiteX36" fmla="*/ 1287022 w 1440000"/>
              <a:gd name="connsiteY36" fmla="*/ 904146 h 1736069"/>
              <a:gd name="connsiteX37" fmla="*/ 195383 w 1440000"/>
              <a:gd name="connsiteY37" fmla="*/ 776684 h 1736069"/>
              <a:gd name="connsiteX38" fmla="*/ 181809 w 1440000"/>
              <a:gd name="connsiteY38" fmla="*/ 804020 h 1736069"/>
              <a:gd name="connsiteX39" fmla="*/ 157418 w 1440000"/>
              <a:gd name="connsiteY39" fmla="*/ 886146 h 1736069"/>
              <a:gd name="connsiteX40" fmla="*/ 1282583 w 1440000"/>
              <a:gd name="connsiteY40" fmla="*/ 886146 h 1736069"/>
              <a:gd name="connsiteX41" fmla="*/ 1258191 w 1440000"/>
              <a:gd name="connsiteY41" fmla="*/ 804020 h 1736069"/>
              <a:gd name="connsiteX42" fmla="*/ 1244617 w 1440000"/>
              <a:gd name="connsiteY42" fmla="*/ 776684 h 1736069"/>
              <a:gd name="connsiteX43" fmla="*/ 273218 w 1440000"/>
              <a:gd name="connsiteY43" fmla="*/ 652061 h 1736069"/>
              <a:gd name="connsiteX44" fmla="*/ 225419 w 1440000"/>
              <a:gd name="connsiteY44" fmla="*/ 716198 h 1736069"/>
              <a:gd name="connsiteX45" fmla="*/ 204322 w 1440000"/>
              <a:gd name="connsiteY45" fmla="*/ 758684 h 1736069"/>
              <a:gd name="connsiteX46" fmla="*/ 1235679 w 1440000"/>
              <a:gd name="connsiteY46" fmla="*/ 758684 h 1736069"/>
              <a:gd name="connsiteX47" fmla="*/ 1214581 w 1440000"/>
              <a:gd name="connsiteY47" fmla="*/ 716198 h 1736069"/>
              <a:gd name="connsiteX48" fmla="*/ 1166783 w 1440000"/>
              <a:gd name="connsiteY48" fmla="*/ 652061 h 1736069"/>
              <a:gd name="connsiteX49" fmla="*/ 418292 w 1440000"/>
              <a:gd name="connsiteY49" fmla="*/ 523560 h 1736069"/>
              <a:gd name="connsiteX50" fmla="*/ 371215 w 1440000"/>
              <a:gd name="connsiteY50" fmla="*/ 554744 h 1736069"/>
              <a:gd name="connsiteX51" fmla="*/ 290764 w 1440000"/>
              <a:gd name="connsiteY51" fmla="*/ 628516 h 1736069"/>
              <a:gd name="connsiteX52" fmla="*/ 286632 w 1440000"/>
              <a:gd name="connsiteY52" fmla="*/ 634061 h 1736069"/>
              <a:gd name="connsiteX53" fmla="*/ 1153368 w 1440000"/>
              <a:gd name="connsiteY53" fmla="*/ 634061 h 1736069"/>
              <a:gd name="connsiteX54" fmla="*/ 1149236 w 1440000"/>
              <a:gd name="connsiteY54" fmla="*/ 628516 h 1736069"/>
              <a:gd name="connsiteX55" fmla="*/ 1068785 w 1440000"/>
              <a:gd name="connsiteY55" fmla="*/ 554744 h 1736069"/>
              <a:gd name="connsiteX56" fmla="*/ 1021708 w 1440000"/>
              <a:gd name="connsiteY56" fmla="*/ 523560 h 1736069"/>
              <a:gd name="connsiteX57" fmla="*/ 720000 w 1440000"/>
              <a:gd name="connsiteY57" fmla="*/ 437765 h 1736069"/>
              <a:gd name="connsiteX58" fmla="*/ 498147 w 1440000"/>
              <a:gd name="connsiteY58" fmla="*/ 481849 h 1736069"/>
              <a:gd name="connsiteX59" fmla="*/ 450046 w 1440000"/>
              <a:gd name="connsiteY59" fmla="*/ 505560 h 1736069"/>
              <a:gd name="connsiteX60" fmla="*/ 989955 w 1440000"/>
              <a:gd name="connsiteY60" fmla="*/ 505560 h 1736069"/>
              <a:gd name="connsiteX61" fmla="*/ 941854 w 1440000"/>
              <a:gd name="connsiteY61" fmla="*/ 481849 h 1736069"/>
              <a:gd name="connsiteX62" fmla="*/ 720000 w 1440000"/>
              <a:gd name="connsiteY62" fmla="*/ 437765 h 1736069"/>
              <a:gd name="connsiteX63" fmla="*/ 722628 w 1440000"/>
              <a:gd name="connsiteY63" fmla="*/ 0 h 1736069"/>
              <a:gd name="connsiteX64" fmla="*/ 736916 w 1440000"/>
              <a:gd name="connsiteY64" fmla="*/ 0 h 1736069"/>
              <a:gd name="connsiteX65" fmla="*/ 786922 w 1440000"/>
              <a:gd name="connsiteY65" fmla="*/ 50006 h 1736069"/>
              <a:gd name="connsiteX66" fmla="*/ 786922 w 1440000"/>
              <a:gd name="connsiteY66" fmla="*/ 302816 h 1736069"/>
              <a:gd name="connsiteX67" fmla="*/ 865105 w 1440000"/>
              <a:gd name="connsiteY67" fmla="*/ 310697 h 1736069"/>
              <a:gd name="connsiteX68" fmla="*/ 1440000 w 1440000"/>
              <a:gd name="connsiteY68" fmla="*/ 1016069 h 1736069"/>
              <a:gd name="connsiteX69" fmla="*/ 720000 w 1440000"/>
              <a:gd name="connsiteY69" fmla="*/ 1736069 h 1736069"/>
              <a:gd name="connsiteX70" fmla="*/ 0 w 1440000"/>
              <a:gd name="connsiteY70" fmla="*/ 1016069 h 1736069"/>
              <a:gd name="connsiteX71" fmla="*/ 574895 w 1440000"/>
              <a:gd name="connsiteY71" fmla="*/ 310697 h 1736069"/>
              <a:gd name="connsiteX72" fmla="*/ 672622 w 1440000"/>
              <a:gd name="connsiteY72" fmla="*/ 300845 h 1736069"/>
              <a:gd name="connsiteX73" fmla="*/ 672622 w 1440000"/>
              <a:gd name="connsiteY73" fmla="*/ 50006 h 1736069"/>
              <a:gd name="connsiteX74" fmla="*/ 722628 w 1440000"/>
              <a:gd name="connsiteY74" fmla="*/ 0 h 1736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440000" h="1736069">
                <a:moveTo>
                  <a:pt x="482201" y="1542119"/>
                </a:moveTo>
                <a:lnTo>
                  <a:pt x="493886" y="1548497"/>
                </a:lnTo>
                <a:cubicBezTo>
                  <a:pt x="563343" y="1578032"/>
                  <a:pt x="639764" y="1594373"/>
                  <a:pt x="720000" y="1594373"/>
                </a:cubicBezTo>
                <a:cubicBezTo>
                  <a:pt x="800237" y="1594373"/>
                  <a:pt x="876657" y="1578032"/>
                  <a:pt x="946115" y="1548497"/>
                </a:cubicBezTo>
                <a:lnTo>
                  <a:pt x="957800" y="1542119"/>
                </a:lnTo>
                <a:close/>
                <a:moveTo>
                  <a:pt x="302677" y="1415586"/>
                </a:moveTo>
                <a:lnTo>
                  <a:pt x="309548" y="1423456"/>
                </a:lnTo>
                <a:cubicBezTo>
                  <a:pt x="335740" y="1449844"/>
                  <a:pt x="364460" y="1473721"/>
                  <a:pt x="395315" y="1494692"/>
                </a:cubicBezTo>
                <a:lnTo>
                  <a:pt x="449225" y="1524119"/>
                </a:lnTo>
                <a:lnTo>
                  <a:pt x="990776" y="1524119"/>
                </a:lnTo>
                <a:lnTo>
                  <a:pt x="1044686" y="1494692"/>
                </a:lnTo>
                <a:cubicBezTo>
                  <a:pt x="1075540" y="1473721"/>
                  <a:pt x="1104260" y="1449844"/>
                  <a:pt x="1130453" y="1423456"/>
                </a:cubicBezTo>
                <a:lnTo>
                  <a:pt x="1137323" y="1415586"/>
                </a:lnTo>
                <a:close/>
                <a:moveTo>
                  <a:pt x="208676" y="1283693"/>
                </a:moveTo>
                <a:lnTo>
                  <a:pt x="219188" y="1305436"/>
                </a:lnTo>
                <a:cubicBezTo>
                  <a:pt x="231690" y="1327028"/>
                  <a:pt x="245549" y="1347737"/>
                  <a:pt x="260648" y="1367446"/>
                </a:cubicBezTo>
                <a:lnTo>
                  <a:pt x="286962" y="1397586"/>
                </a:lnTo>
                <a:lnTo>
                  <a:pt x="1153038" y="1397586"/>
                </a:lnTo>
                <a:lnTo>
                  <a:pt x="1179352" y="1367446"/>
                </a:lnTo>
                <a:cubicBezTo>
                  <a:pt x="1194451" y="1347737"/>
                  <a:pt x="1208310" y="1327028"/>
                  <a:pt x="1220813" y="1305436"/>
                </a:cubicBezTo>
                <a:lnTo>
                  <a:pt x="1231324" y="1283693"/>
                </a:lnTo>
                <a:close/>
                <a:moveTo>
                  <a:pt x="160459" y="1156231"/>
                </a:moveTo>
                <a:lnTo>
                  <a:pt x="181809" y="1228119"/>
                </a:lnTo>
                <a:lnTo>
                  <a:pt x="199974" y="1265693"/>
                </a:lnTo>
                <a:lnTo>
                  <a:pt x="1240026" y="1265693"/>
                </a:lnTo>
                <a:lnTo>
                  <a:pt x="1258191" y="1228119"/>
                </a:lnTo>
                <a:lnTo>
                  <a:pt x="1279542" y="1156231"/>
                </a:lnTo>
                <a:close/>
                <a:moveTo>
                  <a:pt x="142976" y="1028769"/>
                </a:moveTo>
                <a:lnTo>
                  <a:pt x="153445" y="1132618"/>
                </a:lnTo>
                <a:lnTo>
                  <a:pt x="155113" y="1138231"/>
                </a:lnTo>
                <a:lnTo>
                  <a:pt x="1284888" y="1138231"/>
                </a:lnTo>
                <a:lnTo>
                  <a:pt x="1286555" y="1132618"/>
                </a:lnTo>
                <a:lnTo>
                  <a:pt x="1297024" y="1028769"/>
                </a:lnTo>
                <a:close/>
                <a:moveTo>
                  <a:pt x="152979" y="904146"/>
                </a:moveTo>
                <a:lnTo>
                  <a:pt x="142230" y="1010769"/>
                </a:lnTo>
                <a:lnTo>
                  <a:pt x="1297770" y="1010769"/>
                </a:lnTo>
                <a:lnTo>
                  <a:pt x="1287022" y="904146"/>
                </a:lnTo>
                <a:close/>
                <a:moveTo>
                  <a:pt x="195383" y="776684"/>
                </a:moveTo>
                <a:lnTo>
                  <a:pt x="181809" y="804020"/>
                </a:lnTo>
                <a:lnTo>
                  <a:pt x="157418" y="886146"/>
                </a:lnTo>
                <a:lnTo>
                  <a:pt x="1282583" y="886146"/>
                </a:lnTo>
                <a:lnTo>
                  <a:pt x="1258191" y="804020"/>
                </a:lnTo>
                <a:lnTo>
                  <a:pt x="1244617" y="776684"/>
                </a:lnTo>
                <a:close/>
                <a:moveTo>
                  <a:pt x="273218" y="652061"/>
                </a:moveTo>
                <a:lnTo>
                  <a:pt x="225419" y="716198"/>
                </a:lnTo>
                <a:lnTo>
                  <a:pt x="204322" y="758684"/>
                </a:lnTo>
                <a:lnTo>
                  <a:pt x="1235679" y="758684"/>
                </a:lnTo>
                <a:lnTo>
                  <a:pt x="1214581" y="716198"/>
                </a:lnTo>
                <a:lnTo>
                  <a:pt x="1166783" y="652061"/>
                </a:lnTo>
                <a:close/>
                <a:moveTo>
                  <a:pt x="418292" y="523560"/>
                </a:moveTo>
                <a:lnTo>
                  <a:pt x="371215" y="554744"/>
                </a:lnTo>
                <a:cubicBezTo>
                  <a:pt x="342127" y="576770"/>
                  <a:pt x="315187" y="601484"/>
                  <a:pt x="290764" y="628516"/>
                </a:cubicBezTo>
                <a:lnTo>
                  <a:pt x="286632" y="634061"/>
                </a:lnTo>
                <a:lnTo>
                  <a:pt x="1153368" y="634061"/>
                </a:lnTo>
                <a:lnTo>
                  <a:pt x="1149236" y="628516"/>
                </a:lnTo>
                <a:cubicBezTo>
                  <a:pt x="1124813" y="601484"/>
                  <a:pt x="1097873" y="576770"/>
                  <a:pt x="1068785" y="554744"/>
                </a:cubicBezTo>
                <a:lnTo>
                  <a:pt x="1021708" y="523560"/>
                </a:lnTo>
                <a:close/>
                <a:moveTo>
                  <a:pt x="720000" y="437765"/>
                </a:moveTo>
                <a:cubicBezTo>
                  <a:pt x="641401" y="437765"/>
                  <a:pt x="566464" y="453446"/>
                  <a:pt x="498147" y="481849"/>
                </a:cubicBezTo>
                <a:lnTo>
                  <a:pt x="450046" y="505560"/>
                </a:lnTo>
                <a:lnTo>
                  <a:pt x="989955" y="505560"/>
                </a:lnTo>
                <a:lnTo>
                  <a:pt x="941854" y="481849"/>
                </a:lnTo>
                <a:cubicBezTo>
                  <a:pt x="873537" y="453446"/>
                  <a:pt x="798600" y="437765"/>
                  <a:pt x="720000" y="437765"/>
                </a:cubicBezTo>
                <a:close/>
                <a:moveTo>
                  <a:pt x="722628" y="0"/>
                </a:moveTo>
                <a:lnTo>
                  <a:pt x="736916" y="0"/>
                </a:lnTo>
                <a:cubicBezTo>
                  <a:pt x="764534" y="0"/>
                  <a:pt x="786922" y="22388"/>
                  <a:pt x="786922" y="50006"/>
                </a:cubicBezTo>
                <a:lnTo>
                  <a:pt x="786922" y="302816"/>
                </a:lnTo>
                <a:lnTo>
                  <a:pt x="865105" y="310697"/>
                </a:lnTo>
                <a:cubicBezTo>
                  <a:pt x="1193197" y="377834"/>
                  <a:pt x="1440000" y="668130"/>
                  <a:pt x="1440000" y="1016069"/>
                </a:cubicBezTo>
                <a:cubicBezTo>
                  <a:pt x="1440000" y="1413714"/>
                  <a:pt x="1117645" y="1736069"/>
                  <a:pt x="720000" y="1736069"/>
                </a:cubicBezTo>
                <a:cubicBezTo>
                  <a:pt x="322355" y="1736069"/>
                  <a:pt x="0" y="1413714"/>
                  <a:pt x="0" y="1016069"/>
                </a:cubicBezTo>
                <a:cubicBezTo>
                  <a:pt x="0" y="668130"/>
                  <a:pt x="246803" y="377834"/>
                  <a:pt x="574895" y="310697"/>
                </a:cubicBezTo>
                <a:lnTo>
                  <a:pt x="672622" y="300845"/>
                </a:lnTo>
                <a:lnTo>
                  <a:pt x="672622" y="50006"/>
                </a:lnTo>
                <a:cubicBezTo>
                  <a:pt x="672622" y="22388"/>
                  <a:pt x="695010" y="0"/>
                  <a:pt x="72262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>
              <a:rot lat="6900000" lon="6600000" rev="1200000"/>
            </a:camera>
            <a:lightRig rig="threePt" dir="t"/>
          </a:scene3d>
          <a:sp3d extrusionH="19050">
            <a:bevelT w="12700" h="12700"/>
            <a:bevelB w="127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1" name="Weg A1">
            <a:extLst>
              <a:ext uri="{FF2B5EF4-FFF2-40B4-BE49-F238E27FC236}">
                <a16:creationId xmlns:a16="http://schemas.microsoft.com/office/drawing/2014/main" id="{355CDA07-ACB4-8F33-C41F-3A603FB03AA3}"/>
              </a:ext>
            </a:extLst>
          </p:cNvPr>
          <p:cNvCxnSpPr>
            <a:cxnSpLocks/>
          </p:cNvCxnSpPr>
          <p:nvPr/>
        </p:nvCxnSpPr>
        <p:spPr>
          <a:xfrm>
            <a:off x="1935667" y="1699407"/>
            <a:ext cx="1368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Weg B1.1">
            <a:extLst>
              <a:ext uri="{FF2B5EF4-FFF2-40B4-BE49-F238E27FC236}">
                <a16:creationId xmlns:a16="http://schemas.microsoft.com/office/drawing/2014/main" id="{1F66F139-4563-67FF-43ED-42EC5DEC2679}"/>
              </a:ext>
            </a:extLst>
          </p:cNvPr>
          <p:cNvCxnSpPr>
            <a:cxnSpLocks/>
          </p:cNvCxnSpPr>
          <p:nvPr/>
        </p:nvCxnSpPr>
        <p:spPr>
          <a:xfrm rot="5400000">
            <a:off x="4272037" y="2273795"/>
            <a:ext cx="1152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Polfilter B">
            <a:extLst>
              <a:ext uri="{FF2B5EF4-FFF2-40B4-BE49-F238E27FC236}">
                <a16:creationId xmlns:a16="http://schemas.microsoft.com/office/drawing/2014/main" id="{397293D1-6B37-29C3-56C4-EFD3AF37F265}"/>
              </a:ext>
            </a:extLst>
          </p:cNvPr>
          <p:cNvSpPr/>
          <p:nvPr/>
        </p:nvSpPr>
        <p:spPr>
          <a:xfrm>
            <a:off x="4117642" y="1902140"/>
            <a:ext cx="1440000" cy="1736069"/>
          </a:xfrm>
          <a:custGeom>
            <a:avLst/>
            <a:gdLst>
              <a:gd name="connsiteX0" fmla="*/ 482201 w 1440000"/>
              <a:gd name="connsiteY0" fmla="*/ 1542119 h 1736069"/>
              <a:gd name="connsiteX1" fmla="*/ 493886 w 1440000"/>
              <a:gd name="connsiteY1" fmla="*/ 1548497 h 1736069"/>
              <a:gd name="connsiteX2" fmla="*/ 720000 w 1440000"/>
              <a:gd name="connsiteY2" fmla="*/ 1594373 h 1736069"/>
              <a:gd name="connsiteX3" fmla="*/ 946115 w 1440000"/>
              <a:gd name="connsiteY3" fmla="*/ 1548497 h 1736069"/>
              <a:gd name="connsiteX4" fmla="*/ 957800 w 1440000"/>
              <a:gd name="connsiteY4" fmla="*/ 1542119 h 1736069"/>
              <a:gd name="connsiteX5" fmla="*/ 302677 w 1440000"/>
              <a:gd name="connsiteY5" fmla="*/ 1415586 h 1736069"/>
              <a:gd name="connsiteX6" fmla="*/ 309548 w 1440000"/>
              <a:gd name="connsiteY6" fmla="*/ 1423456 h 1736069"/>
              <a:gd name="connsiteX7" fmla="*/ 395315 w 1440000"/>
              <a:gd name="connsiteY7" fmla="*/ 1494692 h 1736069"/>
              <a:gd name="connsiteX8" fmla="*/ 449225 w 1440000"/>
              <a:gd name="connsiteY8" fmla="*/ 1524119 h 1736069"/>
              <a:gd name="connsiteX9" fmla="*/ 990776 w 1440000"/>
              <a:gd name="connsiteY9" fmla="*/ 1524119 h 1736069"/>
              <a:gd name="connsiteX10" fmla="*/ 1044686 w 1440000"/>
              <a:gd name="connsiteY10" fmla="*/ 1494692 h 1736069"/>
              <a:gd name="connsiteX11" fmla="*/ 1130453 w 1440000"/>
              <a:gd name="connsiteY11" fmla="*/ 1423456 h 1736069"/>
              <a:gd name="connsiteX12" fmla="*/ 1137323 w 1440000"/>
              <a:gd name="connsiteY12" fmla="*/ 1415586 h 1736069"/>
              <a:gd name="connsiteX13" fmla="*/ 208676 w 1440000"/>
              <a:gd name="connsiteY13" fmla="*/ 1283693 h 1736069"/>
              <a:gd name="connsiteX14" fmla="*/ 219188 w 1440000"/>
              <a:gd name="connsiteY14" fmla="*/ 1305436 h 1736069"/>
              <a:gd name="connsiteX15" fmla="*/ 260648 w 1440000"/>
              <a:gd name="connsiteY15" fmla="*/ 1367446 h 1736069"/>
              <a:gd name="connsiteX16" fmla="*/ 286962 w 1440000"/>
              <a:gd name="connsiteY16" fmla="*/ 1397586 h 1736069"/>
              <a:gd name="connsiteX17" fmla="*/ 1153038 w 1440000"/>
              <a:gd name="connsiteY17" fmla="*/ 1397586 h 1736069"/>
              <a:gd name="connsiteX18" fmla="*/ 1179352 w 1440000"/>
              <a:gd name="connsiteY18" fmla="*/ 1367446 h 1736069"/>
              <a:gd name="connsiteX19" fmla="*/ 1220813 w 1440000"/>
              <a:gd name="connsiteY19" fmla="*/ 1305436 h 1736069"/>
              <a:gd name="connsiteX20" fmla="*/ 1231324 w 1440000"/>
              <a:gd name="connsiteY20" fmla="*/ 1283693 h 1736069"/>
              <a:gd name="connsiteX21" fmla="*/ 160459 w 1440000"/>
              <a:gd name="connsiteY21" fmla="*/ 1156231 h 1736069"/>
              <a:gd name="connsiteX22" fmla="*/ 181809 w 1440000"/>
              <a:gd name="connsiteY22" fmla="*/ 1228119 h 1736069"/>
              <a:gd name="connsiteX23" fmla="*/ 199974 w 1440000"/>
              <a:gd name="connsiteY23" fmla="*/ 1265693 h 1736069"/>
              <a:gd name="connsiteX24" fmla="*/ 1240026 w 1440000"/>
              <a:gd name="connsiteY24" fmla="*/ 1265693 h 1736069"/>
              <a:gd name="connsiteX25" fmla="*/ 1258191 w 1440000"/>
              <a:gd name="connsiteY25" fmla="*/ 1228119 h 1736069"/>
              <a:gd name="connsiteX26" fmla="*/ 1279542 w 1440000"/>
              <a:gd name="connsiteY26" fmla="*/ 1156231 h 1736069"/>
              <a:gd name="connsiteX27" fmla="*/ 142976 w 1440000"/>
              <a:gd name="connsiteY27" fmla="*/ 1028769 h 1736069"/>
              <a:gd name="connsiteX28" fmla="*/ 153445 w 1440000"/>
              <a:gd name="connsiteY28" fmla="*/ 1132618 h 1736069"/>
              <a:gd name="connsiteX29" fmla="*/ 155113 w 1440000"/>
              <a:gd name="connsiteY29" fmla="*/ 1138231 h 1736069"/>
              <a:gd name="connsiteX30" fmla="*/ 1284888 w 1440000"/>
              <a:gd name="connsiteY30" fmla="*/ 1138231 h 1736069"/>
              <a:gd name="connsiteX31" fmla="*/ 1286555 w 1440000"/>
              <a:gd name="connsiteY31" fmla="*/ 1132618 h 1736069"/>
              <a:gd name="connsiteX32" fmla="*/ 1297024 w 1440000"/>
              <a:gd name="connsiteY32" fmla="*/ 1028769 h 1736069"/>
              <a:gd name="connsiteX33" fmla="*/ 152979 w 1440000"/>
              <a:gd name="connsiteY33" fmla="*/ 904146 h 1736069"/>
              <a:gd name="connsiteX34" fmla="*/ 142230 w 1440000"/>
              <a:gd name="connsiteY34" fmla="*/ 1010769 h 1736069"/>
              <a:gd name="connsiteX35" fmla="*/ 1297770 w 1440000"/>
              <a:gd name="connsiteY35" fmla="*/ 1010769 h 1736069"/>
              <a:gd name="connsiteX36" fmla="*/ 1287022 w 1440000"/>
              <a:gd name="connsiteY36" fmla="*/ 904146 h 1736069"/>
              <a:gd name="connsiteX37" fmla="*/ 195383 w 1440000"/>
              <a:gd name="connsiteY37" fmla="*/ 776684 h 1736069"/>
              <a:gd name="connsiteX38" fmla="*/ 181809 w 1440000"/>
              <a:gd name="connsiteY38" fmla="*/ 804020 h 1736069"/>
              <a:gd name="connsiteX39" fmla="*/ 157418 w 1440000"/>
              <a:gd name="connsiteY39" fmla="*/ 886146 h 1736069"/>
              <a:gd name="connsiteX40" fmla="*/ 1282583 w 1440000"/>
              <a:gd name="connsiteY40" fmla="*/ 886146 h 1736069"/>
              <a:gd name="connsiteX41" fmla="*/ 1258191 w 1440000"/>
              <a:gd name="connsiteY41" fmla="*/ 804020 h 1736069"/>
              <a:gd name="connsiteX42" fmla="*/ 1244617 w 1440000"/>
              <a:gd name="connsiteY42" fmla="*/ 776684 h 1736069"/>
              <a:gd name="connsiteX43" fmla="*/ 273218 w 1440000"/>
              <a:gd name="connsiteY43" fmla="*/ 652061 h 1736069"/>
              <a:gd name="connsiteX44" fmla="*/ 225419 w 1440000"/>
              <a:gd name="connsiteY44" fmla="*/ 716198 h 1736069"/>
              <a:gd name="connsiteX45" fmla="*/ 204322 w 1440000"/>
              <a:gd name="connsiteY45" fmla="*/ 758684 h 1736069"/>
              <a:gd name="connsiteX46" fmla="*/ 1235679 w 1440000"/>
              <a:gd name="connsiteY46" fmla="*/ 758684 h 1736069"/>
              <a:gd name="connsiteX47" fmla="*/ 1214581 w 1440000"/>
              <a:gd name="connsiteY47" fmla="*/ 716198 h 1736069"/>
              <a:gd name="connsiteX48" fmla="*/ 1166783 w 1440000"/>
              <a:gd name="connsiteY48" fmla="*/ 652061 h 1736069"/>
              <a:gd name="connsiteX49" fmla="*/ 418292 w 1440000"/>
              <a:gd name="connsiteY49" fmla="*/ 523560 h 1736069"/>
              <a:gd name="connsiteX50" fmla="*/ 371215 w 1440000"/>
              <a:gd name="connsiteY50" fmla="*/ 554744 h 1736069"/>
              <a:gd name="connsiteX51" fmla="*/ 290764 w 1440000"/>
              <a:gd name="connsiteY51" fmla="*/ 628516 h 1736069"/>
              <a:gd name="connsiteX52" fmla="*/ 286632 w 1440000"/>
              <a:gd name="connsiteY52" fmla="*/ 634061 h 1736069"/>
              <a:gd name="connsiteX53" fmla="*/ 1153368 w 1440000"/>
              <a:gd name="connsiteY53" fmla="*/ 634061 h 1736069"/>
              <a:gd name="connsiteX54" fmla="*/ 1149236 w 1440000"/>
              <a:gd name="connsiteY54" fmla="*/ 628516 h 1736069"/>
              <a:gd name="connsiteX55" fmla="*/ 1068785 w 1440000"/>
              <a:gd name="connsiteY55" fmla="*/ 554744 h 1736069"/>
              <a:gd name="connsiteX56" fmla="*/ 1021708 w 1440000"/>
              <a:gd name="connsiteY56" fmla="*/ 523560 h 1736069"/>
              <a:gd name="connsiteX57" fmla="*/ 720000 w 1440000"/>
              <a:gd name="connsiteY57" fmla="*/ 437765 h 1736069"/>
              <a:gd name="connsiteX58" fmla="*/ 498147 w 1440000"/>
              <a:gd name="connsiteY58" fmla="*/ 481849 h 1736069"/>
              <a:gd name="connsiteX59" fmla="*/ 450046 w 1440000"/>
              <a:gd name="connsiteY59" fmla="*/ 505560 h 1736069"/>
              <a:gd name="connsiteX60" fmla="*/ 989955 w 1440000"/>
              <a:gd name="connsiteY60" fmla="*/ 505560 h 1736069"/>
              <a:gd name="connsiteX61" fmla="*/ 941854 w 1440000"/>
              <a:gd name="connsiteY61" fmla="*/ 481849 h 1736069"/>
              <a:gd name="connsiteX62" fmla="*/ 720000 w 1440000"/>
              <a:gd name="connsiteY62" fmla="*/ 437765 h 1736069"/>
              <a:gd name="connsiteX63" fmla="*/ 722628 w 1440000"/>
              <a:gd name="connsiteY63" fmla="*/ 0 h 1736069"/>
              <a:gd name="connsiteX64" fmla="*/ 736916 w 1440000"/>
              <a:gd name="connsiteY64" fmla="*/ 0 h 1736069"/>
              <a:gd name="connsiteX65" fmla="*/ 786922 w 1440000"/>
              <a:gd name="connsiteY65" fmla="*/ 50006 h 1736069"/>
              <a:gd name="connsiteX66" fmla="*/ 786922 w 1440000"/>
              <a:gd name="connsiteY66" fmla="*/ 302816 h 1736069"/>
              <a:gd name="connsiteX67" fmla="*/ 865105 w 1440000"/>
              <a:gd name="connsiteY67" fmla="*/ 310697 h 1736069"/>
              <a:gd name="connsiteX68" fmla="*/ 1440000 w 1440000"/>
              <a:gd name="connsiteY68" fmla="*/ 1016069 h 1736069"/>
              <a:gd name="connsiteX69" fmla="*/ 720000 w 1440000"/>
              <a:gd name="connsiteY69" fmla="*/ 1736069 h 1736069"/>
              <a:gd name="connsiteX70" fmla="*/ 0 w 1440000"/>
              <a:gd name="connsiteY70" fmla="*/ 1016069 h 1736069"/>
              <a:gd name="connsiteX71" fmla="*/ 574895 w 1440000"/>
              <a:gd name="connsiteY71" fmla="*/ 310697 h 1736069"/>
              <a:gd name="connsiteX72" fmla="*/ 672622 w 1440000"/>
              <a:gd name="connsiteY72" fmla="*/ 300845 h 1736069"/>
              <a:gd name="connsiteX73" fmla="*/ 672622 w 1440000"/>
              <a:gd name="connsiteY73" fmla="*/ 50006 h 1736069"/>
              <a:gd name="connsiteX74" fmla="*/ 722628 w 1440000"/>
              <a:gd name="connsiteY74" fmla="*/ 0 h 1736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440000" h="1736069">
                <a:moveTo>
                  <a:pt x="482201" y="1542119"/>
                </a:moveTo>
                <a:lnTo>
                  <a:pt x="493886" y="1548497"/>
                </a:lnTo>
                <a:cubicBezTo>
                  <a:pt x="563343" y="1578032"/>
                  <a:pt x="639764" y="1594373"/>
                  <a:pt x="720000" y="1594373"/>
                </a:cubicBezTo>
                <a:cubicBezTo>
                  <a:pt x="800237" y="1594373"/>
                  <a:pt x="876657" y="1578032"/>
                  <a:pt x="946115" y="1548497"/>
                </a:cubicBezTo>
                <a:lnTo>
                  <a:pt x="957800" y="1542119"/>
                </a:lnTo>
                <a:close/>
                <a:moveTo>
                  <a:pt x="302677" y="1415586"/>
                </a:moveTo>
                <a:lnTo>
                  <a:pt x="309548" y="1423456"/>
                </a:lnTo>
                <a:cubicBezTo>
                  <a:pt x="335740" y="1449844"/>
                  <a:pt x="364460" y="1473721"/>
                  <a:pt x="395315" y="1494692"/>
                </a:cubicBezTo>
                <a:lnTo>
                  <a:pt x="449225" y="1524119"/>
                </a:lnTo>
                <a:lnTo>
                  <a:pt x="990776" y="1524119"/>
                </a:lnTo>
                <a:lnTo>
                  <a:pt x="1044686" y="1494692"/>
                </a:lnTo>
                <a:cubicBezTo>
                  <a:pt x="1075540" y="1473721"/>
                  <a:pt x="1104260" y="1449844"/>
                  <a:pt x="1130453" y="1423456"/>
                </a:cubicBezTo>
                <a:lnTo>
                  <a:pt x="1137323" y="1415586"/>
                </a:lnTo>
                <a:close/>
                <a:moveTo>
                  <a:pt x="208676" y="1283693"/>
                </a:moveTo>
                <a:lnTo>
                  <a:pt x="219188" y="1305436"/>
                </a:lnTo>
                <a:cubicBezTo>
                  <a:pt x="231690" y="1327028"/>
                  <a:pt x="245549" y="1347737"/>
                  <a:pt x="260648" y="1367446"/>
                </a:cubicBezTo>
                <a:lnTo>
                  <a:pt x="286962" y="1397586"/>
                </a:lnTo>
                <a:lnTo>
                  <a:pt x="1153038" y="1397586"/>
                </a:lnTo>
                <a:lnTo>
                  <a:pt x="1179352" y="1367446"/>
                </a:lnTo>
                <a:cubicBezTo>
                  <a:pt x="1194451" y="1347737"/>
                  <a:pt x="1208310" y="1327028"/>
                  <a:pt x="1220813" y="1305436"/>
                </a:cubicBezTo>
                <a:lnTo>
                  <a:pt x="1231324" y="1283693"/>
                </a:lnTo>
                <a:close/>
                <a:moveTo>
                  <a:pt x="160459" y="1156231"/>
                </a:moveTo>
                <a:lnTo>
                  <a:pt x="181809" y="1228119"/>
                </a:lnTo>
                <a:lnTo>
                  <a:pt x="199974" y="1265693"/>
                </a:lnTo>
                <a:lnTo>
                  <a:pt x="1240026" y="1265693"/>
                </a:lnTo>
                <a:lnTo>
                  <a:pt x="1258191" y="1228119"/>
                </a:lnTo>
                <a:lnTo>
                  <a:pt x="1279542" y="1156231"/>
                </a:lnTo>
                <a:close/>
                <a:moveTo>
                  <a:pt x="142976" y="1028769"/>
                </a:moveTo>
                <a:lnTo>
                  <a:pt x="153445" y="1132618"/>
                </a:lnTo>
                <a:lnTo>
                  <a:pt x="155113" y="1138231"/>
                </a:lnTo>
                <a:lnTo>
                  <a:pt x="1284888" y="1138231"/>
                </a:lnTo>
                <a:lnTo>
                  <a:pt x="1286555" y="1132618"/>
                </a:lnTo>
                <a:lnTo>
                  <a:pt x="1297024" y="1028769"/>
                </a:lnTo>
                <a:close/>
                <a:moveTo>
                  <a:pt x="152979" y="904146"/>
                </a:moveTo>
                <a:lnTo>
                  <a:pt x="142230" y="1010769"/>
                </a:lnTo>
                <a:lnTo>
                  <a:pt x="1297770" y="1010769"/>
                </a:lnTo>
                <a:lnTo>
                  <a:pt x="1287022" y="904146"/>
                </a:lnTo>
                <a:close/>
                <a:moveTo>
                  <a:pt x="195383" y="776684"/>
                </a:moveTo>
                <a:lnTo>
                  <a:pt x="181809" y="804020"/>
                </a:lnTo>
                <a:lnTo>
                  <a:pt x="157418" y="886146"/>
                </a:lnTo>
                <a:lnTo>
                  <a:pt x="1282583" y="886146"/>
                </a:lnTo>
                <a:lnTo>
                  <a:pt x="1258191" y="804020"/>
                </a:lnTo>
                <a:lnTo>
                  <a:pt x="1244617" y="776684"/>
                </a:lnTo>
                <a:close/>
                <a:moveTo>
                  <a:pt x="273218" y="652061"/>
                </a:moveTo>
                <a:lnTo>
                  <a:pt x="225419" y="716198"/>
                </a:lnTo>
                <a:lnTo>
                  <a:pt x="204322" y="758684"/>
                </a:lnTo>
                <a:lnTo>
                  <a:pt x="1235679" y="758684"/>
                </a:lnTo>
                <a:lnTo>
                  <a:pt x="1214581" y="716198"/>
                </a:lnTo>
                <a:lnTo>
                  <a:pt x="1166783" y="652061"/>
                </a:lnTo>
                <a:close/>
                <a:moveTo>
                  <a:pt x="418292" y="523560"/>
                </a:moveTo>
                <a:lnTo>
                  <a:pt x="371215" y="554744"/>
                </a:lnTo>
                <a:cubicBezTo>
                  <a:pt x="342127" y="576770"/>
                  <a:pt x="315187" y="601484"/>
                  <a:pt x="290764" y="628516"/>
                </a:cubicBezTo>
                <a:lnTo>
                  <a:pt x="286632" y="634061"/>
                </a:lnTo>
                <a:lnTo>
                  <a:pt x="1153368" y="634061"/>
                </a:lnTo>
                <a:lnTo>
                  <a:pt x="1149236" y="628516"/>
                </a:lnTo>
                <a:cubicBezTo>
                  <a:pt x="1124813" y="601484"/>
                  <a:pt x="1097873" y="576770"/>
                  <a:pt x="1068785" y="554744"/>
                </a:cubicBezTo>
                <a:lnTo>
                  <a:pt x="1021708" y="523560"/>
                </a:lnTo>
                <a:close/>
                <a:moveTo>
                  <a:pt x="720000" y="437765"/>
                </a:moveTo>
                <a:cubicBezTo>
                  <a:pt x="641401" y="437765"/>
                  <a:pt x="566464" y="453446"/>
                  <a:pt x="498147" y="481849"/>
                </a:cubicBezTo>
                <a:lnTo>
                  <a:pt x="450046" y="505560"/>
                </a:lnTo>
                <a:lnTo>
                  <a:pt x="989955" y="505560"/>
                </a:lnTo>
                <a:lnTo>
                  <a:pt x="941854" y="481849"/>
                </a:lnTo>
                <a:cubicBezTo>
                  <a:pt x="873537" y="453446"/>
                  <a:pt x="798600" y="437765"/>
                  <a:pt x="720000" y="437765"/>
                </a:cubicBezTo>
                <a:close/>
                <a:moveTo>
                  <a:pt x="722628" y="0"/>
                </a:moveTo>
                <a:lnTo>
                  <a:pt x="736916" y="0"/>
                </a:lnTo>
                <a:cubicBezTo>
                  <a:pt x="764534" y="0"/>
                  <a:pt x="786922" y="22388"/>
                  <a:pt x="786922" y="50006"/>
                </a:cubicBezTo>
                <a:lnTo>
                  <a:pt x="786922" y="302816"/>
                </a:lnTo>
                <a:lnTo>
                  <a:pt x="865105" y="310697"/>
                </a:lnTo>
                <a:cubicBezTo>
                  <a:pt x="1193197" y="377834"/>
                  <a:pt x="1440000" y="668130"/>
                  <a:pt x="1440000" y="1016069"/>
                </a:cubicBezTo>
                <a:cubicBezTo>
                  <a:pt x="1440000" y="1413714"/>
                  <a:pt x="1117645" y="1736069"/>
                  <a:pt x="720000" y="1736069"/>
                </a:cubicBezTo>
                <a:cubicBezTo>
                  <a:pt x="322355" y="1736069"/>
                  <a:pt x="0" y="1413714"/>
                  <a:pt x="0" y="1016069"/>
                </a:cubicBezTo>
                <a:cubicBezTo>
                  <a:pt x="0" y="668130"/>
                  <a:pt x="246803" y="377834"/>
                  <a:pt x="574895" y="310697"/>
                </a:cubicBezTo>
                <a:lnTo>
                  <a:pt x="672622" y="300845"/>
                </a:lnTo>
                <a:lnTo>
                  <a:pt x="672622" y="50006"/>
                </a:lnTo>
                <a:cubicBezTo>
                  <a:pt x="672622" y="22388"/>
                  <a:pt x="695010" y="0"/>
                  <a:pt x="72262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>
              <a:rot lat="3900000" lon="0" rev="0"/>
            </a:camera>
            <a:lightRig rig="threePt" dir="t"/>
          </a:scene3d>
          <a:sp3d extrusionH="19050">
            <a:bevelT w="12700" h="12700"/>
            <a:bevelB w="127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4" name="Weg B1.2">
            <a:extLst>
              <a:ext uri="{FF2B5EF4-FFF2-40B4-BE49-F238E27FC236}">
                <a16:creationId xmlns:a16="http://schemas.microsoft.com/office/drawing/2014/main" id="{494A6DC4-C497-637E-0E97-F552BEAC0C71}"/>
              </a:ext>
            </a:extLst>
          </p:cNvPr>
          <p:cNvCxnSpPr>
            <a:cxnSpLocks/>
          </p:cNvCxnSpPr>
          <p:nvPr/>
        </p:nvCxnSpPr>
        <p:spPr>
          <a:xfrm rot="5400000">
            <a:off x="4317037" y="3380795"/>
            <a:ext cx="1062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aser">
            <a:extLst>
              <a:ext uri="{FF2B5EF4-FFF2-40B4-BE49-F238E27FC236}">
                <a16:creationId xmlns:a16="http://schemas.microsoft.com/office/drawing/2014/main" id="{979429F8-4977-FBC0-A0B8-4AFD3D8D87C9}"/>
              </a:ext>
            </a:extLst>
          </p:cNvPr>
          <p:cNvSpPr/>
          <p:nvPr/>
        </p:nvSpPr>
        <p:spPr>
          <a:xfrm>
            <a:off x="1197416" y="1517795"/>
            <a:ext cx="360000" cy="3600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scene3d>
            <a:camera prst="isometricOffAxis2Right">
              <a:rot lat="5400000" lon="10799999" rev="16200000"/>
            </a:camera>
            <a:lightRig rig="threePt" dir="t"/>
          </a:scene3d>
          <a:sp3d z="635000" extrusionH="1270000" prstMaterial="metal">
            <a:bevelT w="0" h="0"/>
            <a:bevelB w="0" h="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6" name="Weg C1.1">
            <a:extLst>
              <a:ext uri="{FF2B5EF4-FFF2-40B4-BE49-F238E27FC236}">
                <a16:creationId xmlns:a16="http://schemas.microsoft.com/office/drawing/2014/main" id="{61B9FB99-1178-BAA5-935B-063DCF46C87D}"/>
              </a:ext>
            </a:extLst>
          </p:cNvPr>
          <p:cNvCxnSpPr>
            <a:cxnSpLocks/>
          </p:cNvCxnSpPr>
          <p:nvPr/>
        </p:nvCxnSpPr>
        <p:spPr>
          <a:xfrm rot="5400000">
            <a:off x="6530895" y="2291520"/>
            <a:ext cx="1152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Polfilter C">
            <a:extLst>
              <a:ext uri="{FF2B5EF4-FFF2-40B4-BE49-F238E27FC236}">
                <a16:creationId xmlns:a16="http://schemas.microsoft.com/office/drawing/2014/main" id="{6A34114E-30D0-F027-92CD-3F700C075EC8}"/>
              </a:ext>
            </a:extLst>
          </p:cNvPr>
          <p:cNvSpPr/>
          <p:nvPr/>
        </p:nvSpPr>
        <p:spPr>
          <a:xfrm>
            <a:off x="6234143" y="1918015"/>
            <a:ext cx="1440000" cy="1736069"/>
          </a:xfrm>
          <a:custGeom>
            <a:avLst/>
            <a:gdLst>
              <a:gd name="connsiteX0" fmla="*/ 482201 w 1440000"/>
              <a:gd name="connsiteY0" fmla="*/ 1542119 h 1736069"/>
              <a:gd name="connsiteX1" fmla="*/ 493886 w 1440000"/>
              <a:gd name="connsiteY1" fmla="*/ 1548497 h 1736069"/>
              <a:gd name="connsiteX2" fmla="*/ 720000 w 1440000"/>
              <a:gd name="connsiteY2" fmla="*/ 1594373 h 1736069"/>
              <a:gd name="connsiteX3" fmla="*/ 946115 w 1440000"/>
              <a:gd name="connsiteY3" fmla="*/ 1548497 h 1736069"/>
              <a:gd name="connsiteX4" fmla="*/ 957800 w 1440000"/>
              <a:gd name="connsiteY4" fmla="*/ 1542119 h 1736069"/>
              <a:gd name="connsiteX5" fmla="*/ 302677 w 1440000"/>
              <a:gd name="connsiteY5" fmla="*/ 1415586 h 1736069"/>
              <a:gd name="connsiteX6" fmla="*/ 309548 w 1440000"/>
              <a:gd name="connsiteY6" fmla="*/ 1423456 h 1736069"/>
              <a:gd name="connsiteX7" fmla="*/ 395315 w 1440000"/>
              <a:gd name="connsiteY7" fmla="*/ 1494692 h 1736069"/>
              <a:gd name="connsiteX8" fmla="*/ 449225 w 1440000"/>
              <a:gd name="connsiteY8" fmla="*/ 1524119 h 1736069"/>
              <a:gd name="connsiteX9" fmla="*/ 990776 w 1440000"/>
              <a:gd name="connsiteY9" fmla="*/ 1524119 h 1736069"/>
              <a:gd name="connsiteX10" fmla="*/ 1044686 w 1440000"/>
              <a:gd name="connsiteY10" fmla="*/ 1494692 h 1736069"/>
              <a:gd name="connsiteX11" fmla="*/ 1130453 w 1440000"/>
              <a:gd name="connsiteY11" fmla="*/ 1423456 h 1736069"/>
              <a:gd name="connsiteX12" fmla="*/ 1137323 w 1440000"/>
              <a:gd name="connsiteY12" fmla="*/ 1415586 h 1736069"/>
              <a:gd name="connsiteX13" fmla="*/ 208676 w 1440000"/>
              <a:gd name="connsiteY13" fmla="*/ 1283693 h 1736069"/>
              <a:gd name="connsiteX14" fmla="*/ 219188 w 1440000"/>
              <a:gd name="connsiteY14" fmla="*/ 1305436 h 1736069"/>
              <a:gd name="connsiteX15" fmla="*/ 260648 w 1440000"/>
              <a:gd name="connsiteY15" fmla="*/ 1367446 h 1736069"/>
              <a:gd name="connsiteX16" fmla="*/ 286962 w 1440000"/>
              <a:gd name="connsiteY16" fmla="*/ 1397586 h 1736069"/>
              <a:gd name="connsiteX17" fmla="*/ 1153038 w 1440000"/>
              <a:gd name="connsiteY17" fmla="*/ 1397586 h 1736069"/>
              <a:gd name="connsiteX18" fmla="*/ 1179352 w 1440000"/>
              <a:gd name="connsiteY18" fmla="*/ 1367446 h 1736069"/>
              <a:gd name="connsiteX19" fmla="*/ 1220813 w 1440000"/>
              <a:gd name="connsiteY19" fmla="*/ 1305436 h 1736069"/>
              <a:gd name="connsiteX20" fmla="*/ 1231324 w 1440000"/>
              <a:gd name="connsiteY20" fmla="*/ 1283693 h 1736069"/>
              <a:gd name="connsiteX21" fmla="*/ 160459 w 1440000"/>
              <a:gd name="connsiteY21" fmla="*/ 1156231 h 1736069"/>
              <a:gd name="connsiteX22" fmla="*/ 181809 w 1440000"/>
              <a:gd name="connsiteY22" fmla="*/ 1228119 h 1736069"/>
              <a:gd name="connsiteX23" fmla="*/ 199974 w 1440000"/>
              <a:gd name="connsiteY23" fmla="*/ 1265693 h 1736069"/>
              <a:gd name="connsiteX24" fmla="*/ 1240026 w 1440000"/>
              <a:gd name="connsiteY24" fmla="*/ 1265693 h 1736069"/>
              <a:gd name="connsiteX25" fmla="*/ 1258191 w 1440000"/>
              <a:gd name="connsiteY25" fmla="*/ 1228119 h 1736069"/>
              <a:gd name="connsiteX26" fmla="*/ 1279542 w 1440000"/>
              <a:gd name="connsiteY26" fmla="*/ 1156231 h 1736069"/>
              <a:gd name="connsiteX27" fmla="*/ 142976 w 1440000"/>
              <a:gd name="connsiteY27" fmla="*/ 1028769 h 1736069"/>
              <a:gd name="connsiteX28" fmla="*/ 153445 w 1440000"/>
              <a:gd name="connsiteY28" fmla="*/ 1132618 h 1736069"/>
              <a:gd name="connsiteX29" fmla="*/ 155113 w 1440000"/>
              <a:gd name="connsiteY29" fmla="*/ 1138231 h 1736069"/>
              <a:gd name="connsiteX30" fmla="*/ 1284888 w 1440000"/>
              <a:gd name="connsiteY30" fmla="*/ 1138231 h 1736069"/>
              <a:gd name="connsiteX31" fmla="*/ 1286555 w 1440000"/>
              <a:gd name="connsiteY31" fmla="*/ 1132618 h 1736069"/>
              <a:gd name="connsiteX32" fmla="*/ 1297024 w 1440000"/>
              <a:gd name="connsiteY32" fmla="*/ 1028769 h 1736069"/>
              <a:gd name="connsiteX33" fmla="*/ 152979 w 1440000"/>
              <a:gd name="connsiteY33" fmla="*/ 904146 h 1736069"/>
              <a:gd name="connsiteX34" fmla="*/ 142230 w 1440000"/>
              <a:gd name="connsiteY34" fmla="*/ 1010769 h 1736069"/>
              <a:gd name="connsiteX35" fmla="*/ 1297770 w 1440000"/>
              <a:gd name="connsiteY35" fmla="*/ 1010769 h 1736069"/>
              <a:gd name="connsiteX36" fmla="*/ 1287022 w 1440000"/>
              <a:gd name="connsiteY36" fmla="*/ 904146 h 1736069"/>
              <a:gd name="connsiteX37" fmla="*/ 195383 w 1440000"/>
              <a:gd name="connsiteY37" fmla="*/ 776684 h 1736069"/>
              <a:gd name="connsiteX38" fmla="*/ 181809 w 1440000"/>
              <a:gd name="connsiteY38" fmla="*/ 804020 h 1736069"/>
              <a:gd name="connsiteX39" fmla="*/ 157418 w 1440000"/>
              <a:gd name="connsiteY39" fmla="*/ 886146 h 1736069"/>
              <a:gd name="connsiteX40" fmla="*/ 1282583 w 1440000"/>
              <a:gd name="connsiteY40" fmla="*/ 886146 h 1736069"/>
              <a:gd name="connsiteX41" fmla="*/ 1258191 w 1440000"/>
              <a:gd name="connsiteY41" fmla="*/ 804020 h 1736069"/>
              <a:gd name="connsiteX42" fmla="*/ 1244617 w 1440000"/>
              <a:gd name="connsiteY42" fmla="*/ 776684 h 1736069"/>
              <a:gd name="connsiteX43" fmla="*/ 273218 w 1440000"/>
              <a:gd name="connsiteY43" fmla="*/ 652061 h 1736069"/>
              <a:gd name="connsiteX44" fmla="*/ 225419 w 1440000"/>
              <a:gd name="connsiteY44" fmla="*/ 716198 h 1736069"/>
              <a:gd name="connsiteX45" fmla="*/ 204322 w 1440000"/>
              <a:gd name="connsiteY45" fmla="*/ 758684 h 1736069"/>
              <a:gd name="connsiteX46" fmla="*/ 1235679 w 1440000"/>
              <a:gd name="connsiteY46" fmla="*/ 758684 h 1736069"/>
              <a:gd name="connsiteX47" fmla="*/ 1214581 w 1440000"/>
              <a:gd name="connsiteY47" fmla="*/ 716198 h 1736069"/>
              <a:gd name="connsiteX48" fmla="*/ 1166783 w 1440000"/>
              <a:gd name="connsiteY48" fmla="*/ 652061 h 1736069"/>
              <a:gd name="connsiteX49" fmla="*/ 418292 w 1440000"/>
              <a:gd name="connsiteY49" fmla="*/ 523560 h 1736069"/>
              <a:gd name="connsiteX50" fmla="*/ 371215 w 1440000"/>
              <a:gd name="connsiteY50" fmla="*/ 554744 h 1736069"/>
              <a:gd name="connsiteX51" fmla="*/ 290764 w 1440000"/>
              <a:gd name="connsiteY51" fmla="*/ 628516 h 1736069"/>
              <a:gd name="connsiteX52" fmla="*/ 286632 w 1440000"/>
              <a:gd name="connsiteY52" fmla="*/ 634061 h 1736069"/>
              <a:gd name="connsiteX53" fmla="*/ 1153368 w 1440000"/>
              <a:gd name="connsiteY53" fmla="*/ 634061 h 1736069"/>
              <a:gd name="connsiteX54" fmla="*/ 1149236 w 1440000"/>
              <a:gd name="connsiteY54" fmla="*/ 628516 h 1736069"/>
              <a:gd name="connsiteX55" fmla="*/ 1068785 w 1440000"/>
              <a:gd name="connsiteY55" fmla="*/ 554744 h 1736069"/>
              <a:gd name="connsiteX56" fmla="*/ 1021708 w 1440000"/>
              <a:gd name="connsiteY56" fmla="*/ 523560 h 1736069"/>
              <a:gd name="connsiteX57" fmla="*/ 720000 w 1440000"/>
              <a:gd name="connsiteY57" fmla="*/ 437765 h 1736069"/>
              <a:gd name="connsiteX58" fmla="*/ 498147 w 1440000"/>
              <a:gd name="connsiteY58" fmla="*/ 481849 h 1736069"/>
              <a:gd name="connsiteX59" fmla="*/ 450046 w 1440000"/>
              <a:gd name="connsiteY59" fmla="*/ 505560 h 1736069"/>
              <a:gd name="connsiteX60" fmla="*/ 989955 w 1440000"/>
              <a:gd name="connsiteY60" fmla="*/ 505560 h 1736069"/>
              <a:gd name="connsiteX61" fmla="*/ 941854 w 1440000"/>
              <a:gd name="connsiteY61" fmla="*/ 481849 h 1736069"/>
              <a:gd name="connsiteX62" fmla="*/ 720000 w 1440000"/>
              <a:gd name="connsiteY62" fmla="*/ 437765 h 1736069"/>
              <a:gd name="connsiteX63" fmla="*/ 722628 w 1440000"/>
              <a:gd name="connsiteY63" fmla="*/ 0 h 1736069"/>
              <a:gd name="connsiteX64" fmla="*/ 736916 w 1440000"/>
              <a:gd name="connsiteY64" fmla="*/ 0 h 1736069"/>
              <a:gd name="connsiteX65" fmla="*/ 786922 w 1440000"/>
              <a:gd name="connsiteY65" fmla="*/ 50006 h 1736069"/>
              <a:gd name="connsiteX66" fmla="*/ 786922 w 1440000"/>
              <a:gd name="connsiteY66" fmla="*/ 302816 h 1736069"/>
              <a:gd name="connsiteX67" fmla="*/ 865105 w 1440000"/>
              <a:gd name="connsiteY67" fmla="*/ 310697 h 1736069"/>
              <a:gd name="connsiteX68" fmla="*/ 1440000 w 1440000"/>
              <a:gd name="connsiteY68" fmla="*/ 1016069 h 1736069"/>
              <a:gd name="connsiteX69" fmla="*/ 720000 w 1440000"/>
              <a:gd name="connsiteY69" fmla="*/ 1736069 h 1736069"/>
              <a:gd name="connsiteX70" fmla="*/ 0 w 1440000"/>
              <a:gd name="connsiteY70" fmla="*/ 1016069 h 1736069"/>
              <a:gd name="connsiteX71" fmla="*/ 574895 w 1440000"/>
              <a:gd name="connsiteY71" fmla="*/ 310697 h 1736069"/>
              <a:gd name="connsiteX72" fmla="*/ 672622 w 1440000"/>
              <a:gd name="connsiteY72" fmla="*/ 300845 h 1736069"/>
              <a:gd name="connsiteX73" fmla="*/ 672622 w 1440000"/>
              <a:gd name="connsiteY73" fmla="*/ 50006 h 1736069"/>
              <a:gd name="connsiteX74" fmla="*/ 722628 w 1440000"/>
              <a:gd name="connsiteY74" fmla="*/ 0 h 1736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440000" h="1736069">
                <a:moveTo>
                  <a:pt x="482201" y="1542119"/>
                </a:moveTo>
                <a:lnTo>
                  <a:pt x="493886" y="1548497"/>
                </a:lnTo>
                <a:cubicBezTo>
                  <a:pt x="563343" y="1578032"/>
                  <a:pt x="639764" y="1594373"/>
                  <a:pt x="720000" y="1594373"/>
                </a:cubicBezTo>
                <a:cubicBezTo>
                  <a:pt x="800237" y="1594373"/>
                  <a:pt x="876657" y="1578032"/>
                  <a:pt x="946115" y="1548497"/>
                </a:cubicBezTo>
                <a:lnTo>
                  <a:pt x="957800" y="1542119"/>
                </a:lnTo>
                <a:close/>
                <a:moveTo>
                  <a:pt x="302677" y="1415586"/>
                </a:moveTo>
                <a:lnTo>
                  <a:pt x="309548" y="1423456"/>
                </a:lnTo>
                <a:cubicBezTo>
                  <a:pt x="335740" y="1449844"/>
                  <a:pt x="364460" y="1473721"/>
                  <a:pt x="395315" y="1494692"/>
                </a:cubicBezTo>
                <a:lnTo>
                  <a:pt x="449225" y="1524119"/>
                </a:lnTo>
                <a:lnTo>
                  <a:pt x="990776" y="1524119"/>
                </a:lnTo>
                <a:lnTo>
                  <a:pt x="1044686" y="1494692"/>
                </a:lnTo>
                <a:cubicBezTo>
                  <a:pt x="1075540" y="1473721"/>
                  <a:pt x="1104260" y="1449844"/>
                  <a:pt x="1130453" y="1423456"/>
                </a:cubicBezTo>
                <a:lnTo>
                  <a:pt x="1137323" y="1415586"/>
                </a:lnTo>
                <a:close/>
                <a:moveTo>
                  <a:pt x="208676" y="1283693"/>
                </a:moveTo>
                <a:lnTo>
                  <a:pt x="219188" y="1305436"/>
                </a:lnTo>
                <a:cubicBezTo>
                  <a:pt x="231690" y="1327028"/>
                  <a:pt x="245549" y="1347737"/>
                  <a:pt x="260648" y="1367446"/>
                </a:cubicBezTo>
                <a:lnTo>
                  <a:pt x="286962" y="1397586"/>
                </a:lnTo>
                <a:lnTo>
                  <a:pt x="1153038" y="1397586"/>
                </a:lnTo>
                <a:lnTo>
                  <a:pt x="1179352" y="1367446"/>
                </a:lnTo>
                <a:cubicBezTo>
                  <a:pt x="1194451" y="1347737"/>
                  <a:pt x="1208310" y="1327028"/>
                  <a:pt x="1220813" y="1305436"/>
                </a:cubicBezTo>
                <a:lnTo>
                  <a:pt x="1231324" y="1283693"/>
                </a:lnTo>
                <a:close/>
                <a:moveTo>
                  <a:pt x="160459" y="1156231"/>
                </a:moveTo>
                <a:lnTo>
                  <a:pt x="181809" y="1228119"/>
                </a:lnTo>
                <a:lnTo>
                  <a:pt x="199974" y="1265693"/>
                </a:lnTo>
                <a:lnTo>
                  <a:pt x="1240026" y="1265693"/>
                </a:lnTo>
                <a:lnTo>
                  <a:pt x="1258191" y="1228119"/>
                </a:lnTo>
                <a:lnTo>
                  <a:pt x="1279542" y="1156231"/>
                </a:lnTo>
                <a:close/>
                <a:moveTo>
                  <a:pt x="142976" y="1028769"/>
                </a:moveTo>
                <a:lnTo>
                  <a:pt x="153445" y="1132618"/>
                </a:lnTo>
                <a:lnTo>
                  <a:pt x="155113" y="1138231"/>
                </a:lnTo>
                <a:lnTo>
                  <a:pt x="1284888" y="1138231"/>
                </a:lnTo>
                <a:lnTo>
                  <a:pt x="1286555" y="1132618"/>
                </a:lnTo>
                <a:lnTo>
                  <a:pt x="1297024" y="1028769"/>
                </a:lnTo>
                <a:close/>
                <a:moveTo>
                  <a:pt x="152979" y="904146"/>
                </a:moveTo>
                <a:lnTo>
                  <a:pt x="142230" y="1010769"/>
                </a:lnTo>
                <a:lnTo>
                  <a:pt x="1297770" y="1010769"/>
                </a:lnTo>
                <a:lnTo>
                  <a:pt x="1287022" y="904146"/>
                </a:lnTo>
                <a:close/>
                <a:moveTo>
                  <a:pt x="195383" y="776684"/>
                </a:moveTo>
                <a:lnTo>
                  <a:pt x="181809" y="804020"/>
                </a:lnTo>
                <a:lnTo>
                  <a:pt x="157418" y="886146"/>
                </a:lnTo>
                <a:lnTo>
                  <a:pt x="1282583" y="886146"/>
                </a:lnTo>
                <a:lnTo>
                  <a:pt x="1258191" y="804020"/>
                </a:lnTo>
                <a:lnTo>
                  <a:pt x="1244617" y="776684"/>
                </a:lnTo>
                <a:close/>
                <a:moveTo>
                  <a:pt x="273218" y="652061"/>
                </a:moveTo>
                <a:lnTo>
                  <a:pt x="225419" y="716198"/>
                </a:lnTo>
                <a:lnTo>
                  <a:pt x="204322" y="758684"/>
                </a:lnTo>
                <a:lnTo>
                  <a:pt x="1235679" y="758684"/>
                </a:lnTo>
                <a:lnTo>
                  <a:pt x="1214581" y="716198"/>
                </a:lnTo>
                <a:lnTo>
                  <a:pt x="1166783" y="652061"/>
                </a:lnTo>
                <a:close/>
                <a:moveTo>
                  <a:pt x="418292" y="523560"/>
                </a:moveTo>
                <a:lnTo>
                  <a:pt x="371215" y="554744"/>
                </a:lnTo>
                <a:cubicBezTo>
                  <a:pt x="342127" y="576770"/>
                  <a:pt x="315187" y="601484"/>
                  <a:pt x="290764" y="628516"/>
                </a:cubicBezTo>
                <a:lnTo>
                  <a:pt x="286632" y="634061"/>
                </a:lnTo>
                <a:lnTo>
                  <a:pt x="1153368" y="634061"/>
                </a:lnTo>
                <a:lnTo>
                  <a:pt x="1149236" y="628516"/>
                </a:lnTo>
                <a:cubicBezTo>
                  <a:pt x="1124813" y="601484"/>
                  <a:pt x="1097873" y="576770"/>
                  <a:pt x="1068785" y="554744"/>
                </a:cubicBezTo>
                <a:lnTo>
                  <a:pt x="1021708" y="523560"/>
                </a:lnTo>
                <a:close/>
                <a:moveTo>
                  <a:pt x="720000" y="437765"/>
                </a:moveTo>
                <a:cubicBezTo>
                  <a:pt x="641401" y="437765"/>
                  <a:pt x="566464" y="453446"/>
                  <a:pt x="498147" y="481849"/>
                </a:cubicBezTo>
                <a:lnTo>
                  <a:pt x="450046" y="505560"/>
                </a:lnTo>
                <a:lnTo>
                  <a:pt x="989955" y="505560"/>
                </a:lnTo>
                <a:lnTo>
                  <a:pt x="941854" y="481849"/>
                </a:lnTo>
                <a:cubicBezTo>
                  <a:pt x="873537" y="453446"/>
                  <a:pt x="798600" y="437765"/>
                  <a:pt x="720000" y="437765"/>
                </a:cubicBezTo>
                <a:close/>
                <a:moveTo>
                  <a:pt x="722628" y="0"/>
                </a:moveTo>
                <a:lnTo>
                  <a:pt x="736916" y="0"/>
                </a:lnTo>
                <a:cubicBezTo>
                  <a:pt x="764534" y="0"/>
                  <a:pt x="786922" y="22388"/>
                  <a:pt x="786922" y="50006"/>
                </a:cubicBezTo>
                <a:lnTo>
                  <a:pt x="786922" y="302816"/>
                </a:lnTo>
                <a:lnTo>
                  <a:pt x="865105" y="310697"/>
                </a:lnTo>
                <a:cubicBezTo>
                  <a:pt x="1193197" y="377834"/>
                  <a:pt x="1440000" y="668130"/>
                  <a:pt x="1440000" y="1016069"/>
                </a:cubicBezTo>
                <a:cubicBezTo>
                  <a:pt x="1440000" y="1413714"/>
                  <a:pt x="1117645" y="1736069"/>
                  <a:pt x="720000" y="1736069"/>
                </a:cubicBezTo>
                <a:cubicBezTo>
                  <a:pt x="322355" y="1736069"/>
                  <a:pt x="0" y="1413714"/>
                  <a:pt x="0" y="1016069"/>
                </a:cubicBezTo>
                <a:cubicBezTo>
                  <a:pt x="0" y="668130"/>
                  <a:pt x="246803" y="377834"/>
                  <a:pt x="574895" y="310697"/>
                </a:cubicBezTo>
                <a:lnTo>
                  <a:pt x="672622" y="300845"/>
                </a:lnTo>
                <a:lnTo>
                  <a:pt x="672622" y="50006"/>
                </a:lnTo>
                <a:cubicBezTo>
                  <a:pt x="672622" y="22388"/>
                  <a:pt x="695010" y="0"/>
                  <a:pt x="72262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>
              <a:rot lat="0" lon="3900000" rev="5400000"/>
            </a:camera>
            <a:lightRig rig="threePt" dir="t"/>
          </a:scene3d>
          <a:sp3d extrusionH="19050">
            <a:bevelT w="12700" h="12700"/>
            <a:bevelB w="127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8" name="Weg C 1.2">
            <a:extLst>
              <a:ext uri="{FF2B5EF4-FFF2-40B4-BE49-F238E27FC236}">
                <a16:creationId xmlns:a16="http://schemas.microsoft.com/office/drawing/2014/main" id="{99C3176F-5029-9A94-3F19-634553C2E0FD}"/>
              </a:ext>
            </a:extLst>
          </p:cNvPr>
          <p:cNvCxnSpPr>
            <a:cxnSpLocks/>
          </p:cNvCxnSpPr>
          <p:nvPr/>
        </p:nvCxnSpPr>
        <p:spPr>
          <a:xfrm rot="5400000">
            <a:off x="6575895" y="3398520"/>
            <a:ext cx="1062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0ACA62A7-F2DC-789D-8B87-959288F27E84}"/>
              </a:ext>
            </a:extLst>
          </p:cNvPr>
          <p:cNvSpPr/>
          <p:nvPr/>
        </p:nvSpPr>
        <p:spPr bwMode="auto">
          <a:xfrm>
            <a:off x="6968512" y="3111534"/>
            <a:ext cx="567562" cy="442674"/>
          </a:xfrm>
          <a:prstGeom prst="roundRect">
            <a:avLst/>
          </a:prstGeom>
          <a:solidFill>
            <a:srgbClr val="CFB78B"/>
          </a:solidFill>
          <a:ln w="25400" cap="flat" cmpd="sng" algn="ctr">
            <a:noFill/>
            <a:prstDash val="solid"/>
            <a:round/>
            <a:headEnd type="none" w="med" len="med"/>
            <a:tailEnd type="none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de-DE" sz="2000" b="1" kern="0" dirty="0">
                <a:solidFill>
                  <a:srgbClr val="151515">
                    <a:lumMod val="90000"/>
                    <a:lumOff val="10000"/>
                  </a:srgbClr>
                </a:solidFill>
                <a:latin typeface="Fira Sans Light"/>
                <a:ea typeface="ＭＳ Ｐゴシック"/>
              </a:rPr>
              <a:t>C</a:t>
            </a:r>
            <a:endParaRPr sz="2400" b="1" kern="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sp>
        <p:nvSpPr>
          <p:cNvPr id="19" name="Strahlteiler 2">
            <a:extLst>
              <a:ext uri="{FF2B5EF4-FFF2-40B4-BE49-F238E27FC236}">
                <a16:creationId xmlns:a16="http://schemas.microsoft.com/office/drawing/2014/main" id="{B02203CF-5CFC-E389-04A1-763C745687F3}"/>
              </a:ext>
            </a:extLst>
          </p:cNvPr>
          <p:cNvSpPr/>
          <p:nvPr/>
        </p:nvSpPr>
        <p:spPr>
          <a:xfrm>
            <a:off x="6455891" y="3316746"/>
            <a:ext cx="144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3900000" lon="13500000" rev="2100000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0" name="Weg B1">
            <a:extLst>
              <a:ext uri="{FF2B5EF4-FFF2-40B4-BE49-F238E27FC236}">
                <a16:creationId xmlns:a16="http://schemas.microsoft.com/office/drawing/2014/main" id="{351D1EA8-753F-109B-FE7A-16685CF75E8C}"/>
              </a:ext>
            </a:extLst>
          </p:cNvPr>
          <p:cNvCxnSpPr>
            <a:cxnSpLocks/>
          </p:cNvCxnSpPr>
          <p:nvPr/>
        </p:nvCxnSpPr>
        <p:spPr>
          <a:xfrm>
            <a:off x="4894723" y="3906276"/>
            <a:ext cx="2212628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59244A5E-D34A-12A5-7E53-2FE9FF7C5CCB}"/>
              </a:ext>
            </a:extLst>
          </p:cNvPr>
          <p:cNvSpPr/>
          <p:nvPr/>
        </p:nvSpPr>
        <p:spPr bwMode="auto">
          <a:xfrm>
            <a:off x="4631802" y="3210687"/>
            <a:ext cx="567562" cy="442674"/>
          </a:xfrm>
          <a:prstGeom prst="roundRect">
            <a:avLst/>
          </a:prstGeom>
          <a:solidFill>
            <a:srgbClr val="CFB78B"/>
          </a:solidFill>
          <a:ln w="25400" cap="flat" cmpd="sng" algn="ctr">
            <a:noFill/>
            <a:prstDash val="solid"/>
            <a:round/>
            <a:headEnd type="none" w="med" len="med"/>
            <a:tailEnd type="none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de-DE" sz="2000" b="1" kern="0" dirty="0">
                <a:solidFill>
                  <a:srgbClr val="151515">
                    <a:lumMod val="90000"/>
                    <a:lumOff val="10000"/>
                  </a:srgbClr>
                </a:solidFill>
                <a:latin typeface="Fira Sans Light"/>
                <a:ea typeface="ＭＳ Ｐゴシック"/>
              </a:rPr>
              <a:t>B</a:t>
            </a:r>
            <a:endParaRPr sz="2400" b="1" kern="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sp>
        <p:nvSpPr>
          <p:cNvPr id="21" name="Spiegel UL">
            <a:extLst>
              <a:ext uri="{FF2B5EF4-FFF2-40B4-BE49-F238E27FC236}">
                <a16:creationId xmlns:a16="http://schemas.microsoft.com/office/drawing/2014/main" id="{D33488A1-BAF8-8404-3F3F-CE3756E4F45A}"/>
              </a:ext>
            </a:extLst>
          </p:cNvPr>
          <p:cNvSpPr/>
          <p:nvPr/>
        </p:nvSpPr>
        <p:spPr>
          <a:xfrm>
            <a:off x="4295251" y="3354846"/>
            <a:ext cx="1080000" cy="10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0">
            <a:solidFill>
              <a:schemeClr val="tx1">
                <a:lumMod val="95000"/>
                <a:lumOff val="5000"/>
              </a:schemeClr>
            </a:solidFill>
          </a:ln>
          <a:effectLst/>
          <a:scene3d>
            <a:camera prst="orthographicFront">
              <a:rot lat="3900000" lon="13500000" rev="21000000"/>
            </a:camera>
            <a:lightRig rig="contrasting" dir="t">
              <a:rot lat="0" lon="0" rev="13800000"/>
            </a:lightRig>
          </a:scene3d>
          <a:sp3d extrusionH="63500">
            <a:contourClr>
              <a:schemeClr val="tx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2" name="Weg E1.1">
            <a:extLst>
              <a:ext uri="{FF2B5EF4-FFF2-40B4-BE49-F238E27FC236}">
                <a16:creationId xmlns:a16="http://schemas.microsoft.com/office/drawing/2014/main" id="{46F6F77C-81B2-8261-11E2-8B8937E00459}"/>
              </a:ext>
            </a:extLst>
          </p:cNvPr>
          <p:cNvCxnSpPr>
            <a:cxnSpLocks/>
          </p:cNvCxnSpPr>
          <p:nvPr/>
        </p:nvCxnSpPr>
        <p:spPr>
          <a:xfrm rot="5400000">
            <a:off x="6547939" y="4489932"/>
            <a:ext cx="1152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D7A3F031-2477-5E33-6824-840CFF7A1491}"/>
              </a:ext>
            </a:extLst>
          </p:cNvPr>
          <p:cNvSpPr/>
          <p:nvPr/>
        </p:nvSpPr>
        <p:spPr bwMode="auto">
          <a:xfrm>
            <a:off x="6516114" y="4162941"/>
            <a:ext cx="567562" cy="442674"/>
          </a:xfrm>
          <a:prstGeom prst="roundRect">
            <a:avLst/>
          </a:prstGeom>
          <a:solidFill>
            <a:srgbClr val="CFB78B"/>
          </a:solidFill>
          <a:ln w="25400" cap="flat" cmpd="sng" algn="ctr">
            <a:noFill/>
            <a:prstDash val="solid"/>
            <a:round/>
            <a:headEnd type="none" w="med" len="med"/>
            <a:tailEnd type="none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de-DE" sz="2000" b="1" kern="0" dirty="0">
                <a:solidFill>
                  <a:srgbClr val="151515">
                    <a:lumMod val="90000"/>
                    <a:lumOff val="10000"/>
                  </a:srgbClr>
                </a:solidFill>
                <a:latin typeface="Fira Sans Light"/>
                <a:ea typeface="ＭＳ Ｐゴシック"/>
              </a:rPr>
              <a:t>E</a:t>
            </a:r>
            <a:endParaRPr sz="2400" b="1" kern="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sp>
        <p:nvSpPr>
          <p:cNvPr id="90" name="Polfilter E -45" hidden="1">
            <a:extLst>
              <a:ext uri="{FF2B5EF4-FFF2-40B4-BE49-F238E27FC236}">
                <a16:creationId xmlns:a16="http://schemas.microsoft.com/office/drawing/2014/main" id="{CB3C6511-F879-7F75-B27E-B77199963BE8}"/>
              </a:ext>
            </a:extLst>
          </p:cNvPr>
          <p:cNvSpPr/>
          <p:nvPr/>
        </p:nvSpPr>
        <p:spPr>
          <a:xfrm>
            <a:off x="6304466" y="4104305"/>
            <a:ext cx="1440000" cy="1736069"/>
          </a:xfrm>
          <a:custGeom>
            <a:avLst/>
            <a:gdLst>
              <a:gd name="connsiteX0" fmla="*/ 482201 w 1440000"/>
              <a:gd name="connsiteY0" fmla="*/ 1542119 h 1736069"/>
              <a:gd name="connsiteX1" fmla="*/ 493886 w 1440000"/>
              <a:gd name="connsiteY1" fmla="*/ 1548497 h 1736069"/>
              <a:gd name="connsiteX2" fmla="*/ 720000 w 1440000"/>
              <a:gd name="connsiteY2" fmla="*/ 1594373 h 1736069"/>
              <a:gd name="connsiteX3" fmla="*/ 946115 w 1440000"/>
              <a:gd name="connsiteY3" fmla="*/ 1548497 h 1736069"/>
              <a:gd name="connsiteX4" fmla="*/ 957800 w 1440000"/>
              <a:gd name="connsiteY4" fmla="*/ 1542119 h 1736069"/>
              <a:gd name="connsiteX5" fmla="*/ 302677 w 1440000"/>
              <a:gd name="connsiteY5" fmla="*/ 1415586 h 1736069"/>
              <a:gd name="connsiteX6" fmla="*/ 309548 w 1440000"/>
              <a:gd name="connsiteY6" fmla="*/ 1423456 h 1736069"/>
              <a:gd name="connsiteX7" fmla="*/ 395315 w 1440000"/>
              <a:gd name="connsiteY7" fmla="*/ 1494692 h 1736069"/>
              <a:gd name="connsiteX8" fmla="*/ 449225 w 1440000"/>
              <a:gd name="connsiteY8" fmla="*/ 1524119 h 1736069"/>
              <a:gd name="connsiteX9" fmla="*/ 990776 w 1440000"/>
              <a:gd name="connsiteY9" fmla="*/ 1524119 h 1736069"/>
              <a:gd name="connsiteX10" fmla="*/ 1044686 w 1440000"/>
              <a:gd name="connsiteY10" fmla="*/ 1494692 h 1736069"/>
              <a:gd name="connsiteX11" fmla="*/ 1130453 w 1440000"/>
              <a:gd name="connsiteY11" fmla="*/ 1423456 h 1736069"/>
              <a:gd name="connsiteX12" fmla="*/ 1137323 w 1440000"/>
              <a:gd name="connsiteY12" fmla="*/ 1415586 h 1736069"/>
              <a:gd name="connsiteX13" fmla="*/ 208676 w 1440000"/>
              <a:gd name="connsiteY13" fmla="*/ 1283693 h 1736069"/>
              <a:gd name="connsiteX14" fmla="*/ 219188 w 1440000"/>
              <a:gd name="connsiteY14" fmla="*/ 1305436 h 1736069"/>
              <a:gd name="connsiteX15" fmla="*/ 260648 w 1440000"/>
              <a:gd name="connsiteY15" fmla="*/ 1367446 h 1736069"/>
              <a:gd name="connsiteX16" fmla="*/ 286962 w 1440000"/>
              <a:gd name="connsiteY16" fmla="*/ 1397586 h 1736069"/>
              <a:gd name="connsiteX17" fmla="*/ 1153038 w 1440000"/>
              <a:gd name="connsiteY17" fmla="*/ 1397586 h 1736069"/>
              <a:gd name="connsiteX18" fmla="*/ 1179352 w 1440000"/>
              <a:gd name="connsiteY18" fmla="*/ 1367446 h 1736069"/>
              <a:gd name="connsiteX19" fmla="*/ 1220813 w 1440000"/>
              <a:gd name="connsiteY19" fmla="*/ 1305436 h 1736069"/>
              <a:gd name="connsiteX20" fmla="*/ 1231324 w 1440000"/>
              <a:gd name="connsiteY20" fmla="*/ 1283693 h 1736069"/>
              <a:gd name="connsiteX21" fmla="*/ 160459 w 1440000"/>
              <a:gd name="connsiteY21" fmla="*/ 1156231 h 1736069"/>
              <a:gd name="connsiteX22" fmla="*/ 181809 w 1440000"/>
              <a:gd name="connsiteY22" fmla="*/ 1228119 h 1736069"/>
              <a:gd name="connsiteX23" fmla="*/ 199974 w 1440000"/>
              <a:gd name="connsiteY23" fmla="*/ 1265693 h 1736069"/>
              <a:gd name="connsiteX24" fmla="*/ 1240026 w 1440000"/>
              <a:gd name="connsiteY24" fmla="*/ 1265693 h 1736069"/>
              <a:gd name="connsiteX25" fmla="*/ 1258191 w 1440000"/>
              <a:gd name="connsiteY25" fmla="*/ 1228119 h 1736069"/>
              <a:gd name="connsiteX26" fmla="*/ 1279542 w 1440000"/>
              <a:gd name="connsiteY26" fmla="*/ 1156231 h 1736069"/>
              <a:gd name="connsiteX27" fmla="*/ 142976 w 1440000"/>
              <a:gd name="connsiteY27" fmla="*/ 1028769 h 1736069"/>
              <a:gd name="connsiteX28" fmla="*/ 153445 w 1440000"/>
              <a:gd name="connsiteY28" fmla="*/ 1132618 h 1736069"/>
              <a:gd name="connsiteX29" fmla="*/ 155113 w 1440000"/>
              <a:gd name="connsiteY29" fmla="*/ 1138231 h 1736069"/>
              <a:gd name="connsiteX30" fmla="*/ 1284888 w 1440000"/>
              <a:gd name="connsiteY30" fmla="*/ 1138231 h 1736069"/>
              <a:gd name="connsiteX31" fmla="*/ 1286555 w 1440000"/>
              <a:gd name="connsiteY31" fmla="*/ 1132618 h 1736069"/>
              <a:gd name="connsiteX32" fmla="*/ 1297024 w 1440000"/>
              <a:gd name="connsiteY32" fmla="*/ 1028769 h 1736069"/>
              <a:gd name="connsiteX33" fmla="*/ 152979 w 1440000"/>
              <a:gd name="connsiteY33" fmla="*/ 904146 h 1736069"/>
              <a:gd name="connsiteX34" fmla="*/ 142230 w 1440000"/>
              <a:gd name="connsiteY34" fmla="*/ 1010769 h 1736069"/>
              <a:gd name="connsiteX35" fmla="*/ 1297770 w 1440000"/>
              <a:gd name="connsiteY35" fmla="*/ 1010769 h 1736069"/>
              <a:gd name="connsiteX36" fmla="*/ 1287022 w 1440000"/>
              <a:gd name="connsiteY36" fmla="*/ 904146 h 1736069"/>
              <a:gd name="connsiteX37" fmla="*/ 195383 w 1440000"/>
              <a:gd name="connsiteY37" fmla="*/ 776684 h 1736069"/>
              <a:gd name="connsiteX38" fmla="*/ 181809 w 1440000"/>
              <a:gd name="connsiteY38" fmla="*/ 804020 h 1736069"/>
              <a:gd name="connsiteX39" fmla="*/ 157418 w 1440000"/>
              <a:gd name="connsiteY39" fmla="*/ 886146 h 1736069"/>
              <a:gd name="connsiteX40" fmla="*/ 1282583 w 1440000"/>
              <a:gd name="connsiteY40" fmla="*/ 886146 h 1736069"/>
              <a:gd name="connsiteX41" fmla="*/ 1258191 w 1440000"/>
              <a:gd name="connsiteY41" fmla="*/ 804020 h 1736069"/>
              <a:gd name="connsiteX42" fmla="*/ 1244617 w 1440000"/>
              <a:gd name="connsiteY42" fmla="*/ 776684 h 1736069"/>
              <a:gd name="connsiteX43" fmla="*/ 273218 w 1440000"/>
              <a:gd name="connsiteY43" fmla="*/ 652061 h 1736069"/>
              <a:gd name="connsiteX44" fmla="*/ 225419 w 1440000"/>
              <a:gd name="connsiteY44" fmla="*/ 716198 h 1736069"/>
              <a:gd name="connsiteX45" fmla="*/ 204322 w 1440000"/>
              <a:gd name="connsiteY45" fmla="*/ 758684 h 1736069"/>
              <a:gd name="connsiteX46" fmla="*/ 1235679 w 1440000"/>
              <a:gd name="connsiteY46" fmla="*/ 758684 h 1736069"/>
              <a:gd name="connsiteX47" fmla="*/ 1214581 w 1440000"/>
              <a:gd name="connsiteY47" fmla="*/ 716198 h 1736069"/>
              <a:gd name="connsiteX48" fmla="*/ 1166783 w 1440000"/>
              <a:gd name="connsiteY48" fmla="*/ 652061 h 1736069"/>
              <a:gd name="connsiteX49" fmla="*/ 418292 w 1440000"/>
              <a:gd name="connsiteY49" fmla="*/ 523560 h 1736069"/>
              <a:gd name="connsiteX50" fmla="*/ 371215 w 1440000"/>
              <a:gd name="connsiteY50" fmla="*/ 554744 h 1736069"/>
              <a:gd name="connsiteX51" fmla="*/ 290764 w 1440000"/>
              <a:gd name="connsiteY51" fmla="*/ 628516 h 1736069"/>
              <a:gd name="connsiteX52" fmla="*/ 286632 w 1440000"/>
              <a:gd name="connsiteY52" fmla="*/ 634061 h 1736069"/>
              <a:gd name="connsiteX53" fmla="*/ 1153368 w 1440000"/>
              <a:gd name="connsiteY53" fmla="*/ 634061 h 1736069"/>
              <a:gd name="connsiteX54" fmla="*/ 1149236 w 1440000"/>
              <a:gd name="connsiteY54" fmla="*/ 628516 h 1736069"/>
              <a:gd name="connsiteX55" fmla="*/ 1068785 w 1440000"/>
              <a:gd name="connsiteY55" fmla="*/ 554744 h 1736069"/>
              <a:gd name="connsiteX56" fmla="*/ 1021708 w 1440000"/>
              <a:gd name="connsiteY56" fmla="*/ 523560 h 1736069"/>
              <a:gd name="connsiteX57" fmla="*/ 720000 w 1440000"/>
              <a:gd name="connsiteY57" fmla="*/ 437765 h 1736069"/>
              <a:gd name="connsiteX58" fmla="*/ 498147 w 1440000"/>
              <a:gd name="connsiteY58" fmla="*/ 481849 h 1736069"/>
              <a:gd name="connsiteX59" fmla="*/ 450046 w 1440000"/>
              <a:gd name="connsiteY59" fmla="*/ 505560 h 1736069"/>
              <a:gd name="connsiteX60" fmla="*/ 989955 w 1440000"/>
              <a:gd name="connsiteY60" fmla="*/ 505560 h 1736069"/>
              <a:gd name="connsiteX61" fmla="*/ 941854 w 1440000"/>
              <a:gd name="connsiteY61" fmla="*/ 481849 h 1736069"/>
              <a:gd name="connsiteX62" fmla="*/ 720000 w 1440000"/>
              <a:gd name="connsiteY62" fmla="*/ 437765 h 1736069"/>
              <a:gd name="connsiteX63" fmla="*/ 722628 w 1440000"/>
              <a:gd name="connsiteY63" fmla="*/ 0 h 1736069"/>
              <a:gd name="connsiteX64" fmla="*/ 736916 w 1440000"/>
              <a:gd name="connsiteY64" fmla="*/ 0 h 1736069"/>
              <a:gd name="connsiteX65" fmla="*/ 786922 w 1440000"/>
              <a:gd name="connsiteY65" fmla="*/ 50006 h 1736069"/>
              <a:gd name="connsiteX66" fmla="*/ 786922 w 1440000"/>
              <a:gd name="connsiteY66" fmla="*/ 302816 h 1736069"/>
              <a:gd name="connsiteX67" fmla="*/ 865105 w 1440000"/>
              <a:gd name="connsiteY67" fmla="*/ 310697 h 1736069"/>
              <a:gd name="connsiteX68" fmla="*/ 1440000 w 1440000"/>
              <a:gd name="connsiteY68" fmla="*/ 1016069 h 1736069"/>
              <a:gd name="connsiteX69" fmla="*/ 720000 w 1440000"/>
              <a:gd name="connsiteY69" fmla="*/ 1736069 h 1736069"/>
              <a:gd name="connsiteX70" fmla="*/ 0 w 1440000"/>
              <a:gd name="connsiteY70" fmla="*/ 1016069 h 1736069"/>
              <a:gd name="connsiteX71" fmla="*/ 574895 w 1440000"/>
              <a:gd name="connsiteY71" fmla="*/ 310697 h 1736069"/>
              <a:gd name="connsiteX72" fmla="*/ 672622 w 1440000"/>
              <a:gd name="connsiteY72" fmla="*/ 300845 h 1736069"/>
              <a:gd name="connsiteX73" fmla="*/ 672622 w 1440000"/>
              <a:gd name="connsiteY73" fmla="*/ 50006 h 1736069"/>
              <a:gd name="connsiteX74" fmla="*/ 722628 w 1440000"/>
              <a:gd name="connsiteY74" fmla="*/ 0 h 1736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440000" h="1736069">
                <a:moveTo>
                  <a:pt x="482201" y="1542119"/>
                </a:moveTo>
                <a:lnTo>
                  <a:pt x="493886" y="1548497"/>
                </a:lnTo>
                <a:cubicBezTo>
                  <a:pt x="563343" y="1578032"/>
                  <a:pt x="639764" y="1594373"/>
                  <a:pt x="720000" y="1594373"/>
                </a:cubicBezTo>
                <a:cubicBezTo>
                  <a:pt x="800237" y="1594373"/>
                  <a:pt x="876657" y="1578032"/>
                  <a:pt x="946115" y="1548497"/>
                </a:cubicBezTo>
                <a:lnTo>
                  <a:pt x="957800" y="1542119"/>
                </a:lnTo>
                <a:close/>
                <a:moveTo>
                  <a:pt x="302677" y="1415586"/>
                </a:moveTo>
                <a:lnTo>
                  <a:pt x="309548" y="1423456"/>
                </a:lnTo>
                <a:cubicBezTo>
                  <a:pt x="335740" y="1449844"/>
                  <a:pt x="364460" y="1473721"/>
                  <a:pt x="395315" y="1494692"/>
                </a:cubicBezTo>
                <a:lnTo>
                  <a:pt x="449225" y="1524119"/>
                </a:lnTo>
                <a:lnTo>
                  <a:pt x="990776" y="1524119"/>
                </a:lnTo>
                <a:lnTo>
                  <a:pt x="1044686" y="1494692"/>
                </a:lnTo>
                <a:cubicBezTo>
                  <a:pt x="1075540" y="1473721"/>
                  <a:pt x="1104260" y="1449844"/>
                  <a:pt x="1130453" y="1423456"/>
                </a:cubicBezTo>
                <a:lnTo>
                  <a:pt x="1137323" y="1415586"/>
                </a:lnTo>
                <a:close/>
                <a:moveTo>
                  <a:pt x="208676" y="1283693"/>
                </a:moveTo>
                <a:lnTo>
                  <a:pt x="219188" y="1305436"/>
                </a:lnTo>
                <a:cubicBezTo>
                  <a:pt x="231690" y="1327028"/>
                  <a:pt x="245549" y="1347737"/>
                  <a:pt x="260648" y="1367446"/>
                </a:cubicBezTo>
                <a:lnTo>
                  <a:pt x="286962" y="1397586"/>
                </a:lnTo>
                <a:lnTo>
                  <a:pt x="1153038" y="1397586"/>
                </a:lnTo>
                <a:lnTo>
                  <a:pt x="1179352" y="1367446"/>
                </a:lnTo>
                <a:cubicBezTo>
                  <a:pt x="1194451" y="1347737"/>
                  <a:pt x="1208310" y="1327028"/>
                  <a:pt x="1220813" y="1305436"/>
                </a:cubicBezTo>
                <a:lnTo>
                  <a:pt x="1231324" y="1283693"/>
                </a:lnTo>
                <a:close/>
                <a:moveTo>
                  <a:pt x="160459" y="1156231"/>
                </a:moveTo>
                <a:lnTo>
                  <a:pt x="181809" y="1228119"/>
                </a:lnTo>
                <a:lnTo>
                  <a:pt x="199974" y="1265693"/>
                </a:lnTo>
                <a:lnTo>
                  <a:pt x="1240026" y="1265693"/>
                </a:lnTo>
                <a:lnTo>
                  <a:pt x="1258191" y="1228119"/>
                </a:lnTo>
                <a:lnTo>
                  <a:pt x="1279542" y="1156231"/>
                </a:lnTo>
                <a:close/>
                <a:moveTo>
                  <a:pt x="142976" y="1028769"/>
                </a:moveTo>
                <a:lnTo>
                  <a:pt x="153445" y="1132618"/>
                </a:lnTo>
                <a:lnTo>
                  <a:pt x="155113" y="1138231"/>
                </a:lnTo>
                <a:lnTo>
                  <a:pt x="1284888" y="1138231"/>
                </a:lnTo>
                <a:lnTo>
                  <a:pt x="1286555" y="1132618"/>
                </a:lnTo>
                <a:lnTo>
                  <a:pt x="1297024" y="1028769"/>
                </a:lnTo>
                <a:close/>
                <a:moveTo>
                  <a:pt x="152979" y="904146"/>
                </a:moveTo>
                <a:lnTo>
                  <a:pt x="142230" y="1010769"/>
                </a:lnTo>
                <a:lnTo>
                  <a:pt x="1297770" y="1010769"/>
                </a:lnTo>
                <a:lnTo>
                  <a:pt x="1287022" y="904146"/>
                </a:lnTo>
                <a:close/>
                <a:moveTo>
                  <a:pt x="195383" y="776684"/>
                </a:moveTo>
                <a:lnTo>
                  <a:pt x="181809" y="804020"/>
                </a:lnTo>
                <a:lnTo>
                  <a:pt x="157418" y="886146"/>
                </a:lnTo>
                <a:lnTo>
                  <a:pt x="1282583" y="886146"/>
                </a:lnTo>
                <a:lnTo>
                  <a:pt x="1258191" y="804020"/>
                </a:lnTo>
                <a:lnTo>
                  <a:pt x="1244617" y="776684"/>
                </a:lnTo>
                <a:close/>
                <a:moveTo>
                  <a:pt x="273218" y="652061"/>
                </a:moveTo>
                <a:lnTo>
                  <a:pt x="225419" y="716198"/>
                </a:lnTo>
                <a:lnTo>
                  <a:pt x="204322" y="758684"/>
                </a:lnTo>
                <a:lnTo>
                  <a:pt x="1235679" y="758684"/>
                </a:lnTo>
                <a:lnTo>
                  <a:pt x="1214581" y="716198"/>
                </a:lnTo>
                <a:lnTo>
                  <a:pt x="1166783" y="652061"/>
                </a:lnTo>
                <a:close/>
                <a:moveTo>
                  <a:pt x="418292" y="523560"/>
                </a:moveTo>
                <a:lnTo>
                  <a:pt x="371215" y="554744"/>
                </a:lnTo>
                <a:cubicBezTo>
                  <a:pt x="342127" y="576770"/>
                  <a:pt x="315187" y="601484"/>
                  <a:pt x="290764" y="628516"/>
                </a:cubicBezTo>
                <a:lnTo>
                  <a:pt x="286632" y="634061"/>
                </a:lnTo>
                <a:lnTo>
                  <a:pt x="1153368" y="634061"/>
                </a:lnTo>
                <a:lnTo>
                  <a:pt x="1149236" y="628516"/>
                </a:lnTo>
                <a:cubicBezTo>
                  <a:pt x="1124813" y="601484"/>
                  <a:pt x="1097873" y="576770"/>
                  <a:pt x="1068785" y="554744"/>
                </a:cubicBezTo>
                <a:lnTo>
                  <a:pt x="1021708" y="523560"/>
                </a:lnTo>
                <a:close/>
                <a:moveTo>
                  <a:pt x="720000" y="437765"/>
                </a:moveTo>
                <a:cubicBezTo>
                  <a:pt x="641401" y="437765"/>
                  <a:pt x="566464" y="453446"/>
                  <a:pt x="498147" y="481849"/>
                </a:cubicBezTo>
                <a:lnTo>
                  <a:pt x="450046" y="505560"/>
                </a:lnTo>
                <a:lnTo>
                  <a:pt x="989955" y="505560"/>
                </a:lnTo>
                <a:lnTo>
                  <a:pt x="941854" y="481849"/>
                </a:lnTo>
                <a:cubicBezTo>
                  <a:pt x="873537" y="453446"/>
                  <a:pt x="798600" y="437765"/>
                  <a:pt x="720000" y="437765"/>
                </a:cubicBezTo>
                <a:close/>
                <a:moveTo>
                  <a:pt x="722628" y="0"/>
                </a:moveTo>
                <a:lnTo>
                  <a:pt x="736916" y="0"/>
                </a:lnTo>
                <a:cubicBezTo>
                  <a:pt x="764534" y="0"/>
                  <a:pt x="786922" y="22388"/>
                  <a:pt x="786922" y="50006"/>
                </a:cubicBezTo>
                <a:lnTo>
                  <a:pt x="786922" y="302816"/>
                </a:lnTo>
                <a:lnTo>
                  <a:pt x="865105" y="310697"/>
                </a:lnTo>
                <a:cubicBezTo>
                  <a:pt x="1193197" y="377834"/>
                  <a:pt x="1440000" y="668130"/>
                  <a:pt x="1440000" y="1016069"/>
                </a:cubicBezTo>
                <a:cubicBezTo>
                  <a:pt x="1440000" y="1413714"/>
                  <a:pt x="1117645" y="1736069"/>
                  <a:pt x="720000" y="1736069"/>
                </a:cubicBezTo>
                <a:cubicBezTo>
                  <a:pt x="322355" y="1736069"/>
                  <a:pt x="0" y="1413714"/>
                  <a:pt x="0" y="1016069"/>
                </a:cubicBezTo>
                <a:cubicBezTo>
                  <a:pt x="0" y="668130"/>
                  <a:pt x="246803" y="377834"/>
                  <a:pt x="574895" y="310697"/>
                </a:cubicBezTo>
                <a:lnTo>
                  <a:pt x="672622" y="300845"/>
                </a:lnTo>
                <a:lnTo>
                  <a:pt x="672622" y="50006"/>
                </a:lnTo>
                <a:cubicBezTo>
                  <a:pt x="672622" y="22388"/>
                  <a:pt x="695010" y="0"/>
                  <a:pt x="72262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>
              <a:rot lat="2391341" lon="3395819" rev="4025413"/>
            </a:camera>
            <a:lightRig rig="threePt" dir="t"/>
          </a:scene3d>
          <a:sp3d extrusionH="19050">
            <a:bevelT w="12700" h="12700"/>
            <a:bevelB w="127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9" name="Polfilter E +45">
            <a:extLst>
              <a:ext uri="{FF2B5EF4-FFF2-40B4-BE49-F238E27FC236}">
                <a16:creationId xmlns:a16="http://schemas.microsoft.com/office/drawing/2014/main" id="{CAC0054A-E64D-1846-92F3-8F412276A502}"/>
              </a:ext>
            </a:extLst>
          </p:cNvPr>
          <p:cNvSpPr>
            <a:spLocks/>
          </p:cNvSpPr>
          <p:nvPr/>
        </p:nvSpPr>
        <p:spPr>
          <a:xfrm>
            <a:off x="6519391" y="4081633"/>
            <a:ext cx="1440000" cy="1736069"/>
          </a:xfrm>
          <a:custGeom>
            <a:avLst/>
            <a:gdLst>
              <a:gd name="connsiteX0" fmla="*/ 482201 w 1440000"/>
              <a:gd name="connsiteY0" fmla="*/ 1542119 h 1736069"/>
              <a:gd name="connsiteX1" fmla="*/ 493886 w 1440000"/>
              <a:gd name="connsiteY1" fmla="*/ 1548497 h 1736069"/>
              <a:gd name="connsiteX2" fmla="*/ 720000 w 1440000"/>
              <a:gd name="connsiteY2" fmla="*/ 1594373 h 1736069"/>
              <a:gd name="connsiteX3" fmla="*/ 946115 w 1440000"/>
              <a:gd name="connsiteY3" fmla="*/ 1548497 h 1736069"/>
              <a:gd name="connsiteX4" fmla="*/ 957800 w 1440000"/>
              <a:gd name="connsiteY4" fmla="*/ 1542119 h 1736069"/>
              <a:gd name="connsiteX5" fmla="*/ 302677 w 1440000"/>
              <a:gd name="connsiteY5" fmla="*/ 1415586 h 1736069"/>
              <a:gd name="connsiteX6" fmla="*/ 309548 w 1440000"/>
              <a:gd name="connsiteY6" fmla="*/ 1423456 h 1736069"/>
              <a:gd name="connsiteX7" fmla="*/ 395315 w 1440000"/>
              <a:gd name="connsiteY7" fmla="*/ 1494692 h 1736069"/>
              <a:gd name="connsiteX8" fmla="*/ 449225 w 1440000"/>
              <a:gd name="connsiteY8" fmla="*/ 1524119 h 1736069"/>
              <a:gd name="connsiteX9" fmla="*/ 990776 w 1440000"/>
              <a:gd name="connsiteY9" fmla="*/ 1524119 h 1736069"/>
              <a:gd name="connsiteX10" fmla="*/ 1044686 w 1440000"/>
              <a:gd name="connsiteY10" fmla="*/ 1494692 h 1736069"/>
              <a:gd name="connsiteX11" fmla="*/ 1130453 w 1440000"/>
              <a:gd name="connsiteY11" fmla="*/ 1423456 h 1736069"/>
              <a:gd name="connsiteX12" fmla="*/ 1137323 w 1440000"/>
              <a:gd name="connsiteY12" fmla="*/ 1415586 h 1736069"/>
              <a:gd name="connsiteX13" fmla="*/ 208676 w 1440000"/>
              <a:gd name="connsiteY13" fmla="*/ 1283693 h 1736069"/>
              <a:gd name="connsiteX14" fmla="*/ 219188 w 1440000"/>
              <a:gd name="connsiteY14" fmla="*/ 1305436 h 1736069"/>
              <a:gd name="connsiteX15" fmla="*/ 260648 w 1440000"/>
              <a:gd name="connsiteY15" fmla="*/ 1367446 h 1736069"/>
              <a:gd name="connsiteX16" fmla="*/ 286962 w 1440000"/>
              <a:gd name="connsiteY16" fmla="*/ 1397586 h 1736069"/>
              <a:gd name="connsiteX17" fmla="*/ 1153038 w 1440000"/>
              <a:gd name="connsiteY17" fmla="*/ 1397586 h 1736069"/>
              <a:gd name="connsiteX18" fmla="*/ 1179352 w 1440000"/>
              <a:gd name="connsiteY18" fmla="*/ 1367446 h 1736069"/>
              <a:gd name="connsiteX19" fmla="*/ 1220813 w 1440000"/>
              <a:gd name="connsiteY19" fmla="*/ 1305436 h 1736069"/>
              <a:gd name="connsiteX20" fmla="*/ 1231324 w 1440000"/>
              <a:gd name="connsiteY20" fmla="*/ 1283693 h 1736069"/>
              <a:gd name="connsiteX21" fmla="*/ 160459 w 1440000"/>
              <a:gd name="connsiteY21" fmla="*/ 1156231 h 1736069"/>
              <a:gd name="connsiteX22" fmla="*/ 181809 w 1440000"/>
              <a:gd name="connsiteY22" fmla="*/ 1228119 h 1736069"/>
              <a:gd name="connsiteX23" fmla="*/ 199974 w 1440000"/>
              <a:gd name="connsiteY23" fmla="*/ 1265693 h 1736069"/>
              <a:gd name="connsiteX24" fmla="*/ 1240026 w 1440000"/>
              <a:gd name="connsiteY24" fmla="*/ 1265693 h 1736069"/>
              <a:gd name="connsiteX25" fmla="*/ 1258191 w 1440000"/>
              <a:gd name="connsiteY25" fmla="*/ 1228119 h 1736069"/>
              <a:gd name="connsiteX26" fmla="*/ 1279542 w 1440000"/>
              <a:gd name="connsiteY26" fmla="*/ 1156231 h 1736069"/>
              <a:gd name="connsiteX27" fmla="*/ 142976 w 1440000"/>
              <a:gd name="connsiteY27" fmla="*/ 1028769 h 1736069"/>
              <a:gd name="connsiteX28" fmla="*/ 153445 w 1440000"/>
              <a:gd name="connsiteY28" fmla="*/ 1132618 h 1736069"/>
              <a:gd name="connsiteX29" fmla="*/ 155113 w 1440000"/>
              <a:gd name="connsiteY29" fmla="*/ 1138231 h 1736069"/>
              <a:gd name="connsiteX30" fmla="*/ 1284888 w 1440000"/>
              <a:gd name="connsiteY30" fmla="*/ 1138231 h 1736069"/>
              <a:gd name="connsiteX31" fmla="*/ 1286555 w 1440000"/>
              <a:gd name="connsiteY31" fmla="*/ 1132618 h 1736069"/>
              <a:gd name="connsiteX32" fmla="*/ 1297024 w 1440000"/>
              <a:gd name="connsiteY32" fmla="*/ 1028769 h 1736069"/>
              <a:gd name="connsiteX33" fmla="*/ 152979 w 1440000"/>
              <a:gd name="connsiteY33" fmla="*/ 904146 h 1736069"/>
              <a:gd name="connsiteX34" fmla="*/ 142230 w 1440000"/>
              <a:gd name="connsiteY34" fmla="*/ 1010769 h 1736069"/>
              <a:gd name="connsiteX35" fmla="*/ 1297770 w 1440000"/>
              <a:gd name="connsiteY35" fmla="*/ 1010769 h 1736069"/>
              <a:gd name="connsiteX36" fmla="*/ 1287022 w 1440000"/>
              <a:gd name="connsiteY36" fmla="*/ 904146 h 1736069"/>
              <a:gd name="connsiteX37" fmla="*/ 195383 w 1440000"/>
              <a:gd name="connsiteY37" fmla="*/ 776684 h 1736069"/>
              <a:gd name="connsiteX38" fmla="*/ 181809 w 1440000"/>
              <a:gd name="connsiteY38" fmla="*/ 804020 h 1736069"/>
              <a:gd name="connsiteX39" fmla="*/ 157418 w 1440000"/>
              <a:gd name="connsiteY39" fmla="*/ 886146 h 1736069"/>
              <a:gd name="connsiteX40" fmla="*/ 1282583 w 1440000"/>
              <a:gd name="connsiteY40" fmla="*/ 886146 h 1736069"/>
              <a:gd name="connsiteX41" fmla="*/ 1258191 w 1440000"/>
              <a:gd name="connsiteY41" fmla="*/ 804020 h 1736069"/>
              <a:gd name="connsiteX42" fmla="*/ 1244617 w 1440000"/>
              <a:gd name="connsiteY42" fmla="*/ 776684 h 1736069"/>
              <a:gd name="connsiteX43" fmla="*/ 273218 w 1440000"/>
              <a:gd name="connsiteY43" fmla="*/ 652061 h 1736069"/>
              <a:gd name="connsiteX44" fmla="*/ 225419 w 1440000"/>
              <a:gd name="connsiteY44" fmla="*/ 716198 h 1736069"/>
              <a:gd name="connsiteX45" fmla="*/ 204322 w 1440000"/>
              <a:gd name="connsiteY45" fmla="*/ 758684 h 1736069"/>
              <a:gd name="connsiteX46" fmla="*/ 1235679 w 1440000"/>
              <a:gd name="connsiteY46" fmla="*/ 758684 h 1736069"/>
              <a:gd name="connsiteX47" fmla="*/ 1214581 w 1440000"/>
              <a:gd name="connsiteY47" fmla="*/ 716198 h 1736069"/>
              <a:gd name="connsiteX48" fmla="*/ 1166783 w 1440000"/>
              <a:gd name="connsiteY48" fmla="*/ 652061 h 1736069"/>
              <a:gd name="connsiteX49" fmla="*/ 418292 w 1440000"/>
              <a:gd name="connsiteY49" fmla="*/ 523560 h 1736069"/>
              <a:gd name="connsiteX50" fmla="*/ 371215 w 1440000"/>
              <a:gd name="connsiteY50" fmla="*/ 554744 h 1736069"/>
              <a:gd name="connsiteX51" fmla="*/ 290764 w 1440000"/>
              <a:gd name="connsiteY51" fmla="*/ 628516 h 1736069"/>
              <a:gd name="connsiteX52" fmla="*/ 286632 w 1440000"/>
              <a:gd name="connsiteY52" fmla="*/ 634061 h 1736069"/>
              <a:gd name="connsiteX53" fmla="*/ 1153368 w 1440000"/>
              <a:gd name="connsiteY53" fmla="*/ 634061 h 1736069"/>
              <a:gd name="connsiteX54" fmla="*/ 1149236 w 1440000"/>
              <a:gd name="connsiteY54" fmla="*/ 628516 h 1736069"/>
              <a:gd name="connsiteX55" fmla="*/ 1068785 w 1440000"/>
              <a:gd name="connsiteY55" fmla="*/ 554744 h 1736069"/>
              <a:gd name="connsiteX56" fmla="*/ 1021708 w 1440000"/>
              <a:gd name="connsiteY56" fmla="*/ 523560 h 1736069"/>
              <a:gd name="connsiteX57" fmla="*/ 720000 w 1440000"/>
              <a:gd name="connsiteY57" fmla="*/ 437765 h 1736069"/>
              <a:gd name="connsiteX58" fmla="*/ 498147 w 1440000"/>
              <a:gd name="connsiteY58" fmla="*/ 481849 h 1736069"/>
              <a:gd name="connsiteX59" fmla="*/ 450046 w 1440000"/>
              <a:gd name="connsiteY59" fmla="*/ 505560 h 1736069"/>
              <a:gd name="connsiteX60" fmla="*/ 989955 w 1440000"/>
              <a:gd name="connsiteY60" fmla="*/ 505560 h 1736069"/>
              <a:gd name="connsiteX61" fmla="*/ 941854 w 1440000"/>
              <a:gd name="connsiteY61" fmla="*/ 481849 h 1736069"/>
              <a:gd name="connsiteX62" fmla="*/ 720000 w 1440000"/>
              <a:gd name="connsiteY62" fmla="*/ 437765 h 1736069"/>
              <a:gd name="connsiteX63" fmla="*/ 722628 w 1440000"/>
              <a:gd name="connsiteY63" fmla="*/ 0 h 1736069"/>
              <a:gd name="connsiteX64" fmla="*/ 736916 w 1440000"/>
              <a:gd name="connsiteY64" fmla="*/ 0 h 1736069"/>
              <a:gd name="connsiteX65" fmla="*/ 786922 w 1440000"/>
              <a:gd name="connsiteY65" fmla="*/ 50006 h 1736069"/>
              <a:gd name="connsiteX66" fmla="*/ 786922 w 1440000"/>
              <a:gd name="connsiteY66" fmla="*/ 302816 h 1736069"/>
              <a:gd name="connsiteX67" fmla="*/ 865105 w 1440000"/>
              <a:gd name="connsiteY67" fmla="*/ 310697 h 1736069"/>
              <a:gd name="connsiteX68" fmla="*/ 1440000 w 1440000"/>
              <a:gd name="connsiteY68" fmla="*/ 1016069 h 1736069"/>
              <a:gd name="connsiteX69" fmla="*/ 720000 w 1440000"/>
              <a:gd name="connsiteY69" fmla="*/ 1736069 h 1736069"/>
              <a:gd name="connsiteX70" fmla="*/ 0 w 1440000"/>
              <a:gd name="connsiteY70" fmla="*/ 1016069 h 1736069"/>
              <a:gd name="connsiteX71" fmla="*/ 574895 w 1440000"/>
              <a:gd name="connsiteY71" fmla="*/ 310697 h 1736069"/>
              <a:gd name="connsiteX72" fmla="*/ 672622 w 1440000"/>
              <a:gd name="connsiteY72" fmla="*/ 300845 h 1736069"/>
              <a:gd name="connsiteX73" fmla="*/ 672622 w 1440000"/>
              <a:gd name="connsiteY73" fmla="*/ 50006 h 1736069"/>
              <a:gd name="connsiteX74" fmla="*/ 722628 w 1440000"/>
              <a:gd name="connsiteY74" fmla="*/ 0 h 1736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440000" h="1736069">
                <a:moveTo>
                  <a:pt x="482201" y="1542119"/>
                </a:moveTo>
                <a:lnTo>
                  <a:pt x="493886" y="1548497"/>
                </a:lnTo>
                <a:cubicBezTo>
                  <a:pt x="563343" y="1578032"/>
                  <a:pt x="639764" y="1594373"/>
                  <a:pt x="720000" y="1594373"/>
                </a:cubicBezTo>
                <a:cubicBezTo>
                  <a:pt x="800237" y="1594373"/>
                  <a:pt x="876657" y="1578032"/>
                  <a:pt x="946115" y="1548497"/>
                </a:cubicBezTo>
                <a:lnTo>
                  <a:pt x="957800" y="1542119"/>
                </a:lnTo>
                <a:close/>
                <a:moveTo>
                  <a:pt x="302677" y="1415586"/>
                </a:moveTo>
                <a:lnTo>
                  <a:pt x="309548" y="1423456"/>
                </a:lnTo>
                <a:cubicBezTo>
                  <a:pt x="335740" y="1449844"/>
                  <a:pt x="364460" y="1473721"/>
                  <a:pt x="395315" y="1494692"/>
                </a:cubicBezTo>
                <a:lnTo>
                  <a:pt x="449225" y="1524119"/>
                </a:lnTo>
                <a:lnTo>
                  <a:pt x="990776" y="1524119"/>
                </a:lnTo>
                <a:lnTo>
                  <a:pt x="1044686" y="1494692"/>
                </a:lnTo>
                <a:cubicBezTo>
                  <a:pt x="1075540" y="1473721"/>
                  <a:pt x="1104260" y="1449844"/>
                  <a:pt x="1130453" y="1423456"/>
                </a:cubicBezTo>
                <a:lnTo>
                  <a:pt x="1137323" y="1415586"/>
                </a:lnTo>
                <a:close/>
                <a:moveTo>
                  <a:pt x="208676" y="1283693"/>
                </a:moveTo>
                <a:lnTo>
                  <a:pt x="219188" y="1305436"/>
                </a:lnTo>
                <a:cubicBezTo>
                  <a:pt x="231690" y="1327028"/>
                  <a:pt x="245549" y="1347737"/>
                  <a:pt x="260648" y="1367446"/>
                </a:cubicBezTo>
                <a:lnTo>
                  <a:pt x="286962" y="1397586"/>
                </a:lnTo>
                <a:lnTo>
                  <a:pt x="1153038" y="1397586"/>
                </a:lnTo>
                <a:lnTo>
                  <a:pt x="1179352" y="1367446"/>
                </a:lnTo>
                <a:cubicBezTo>
                  <a:pt x="1194451" y="1347737"/>
                  <a:pt x="1208310" y="1327028"/>
                  <a:pt x="1220813" y="1305436"/>
                </a:cubicBezTo>
                <a:lnTo>
                  <a:pt x="1231324" y="1283693"/>
                </a:lnTo>
                <a:close/>
                <a:moveTo>
                  <a:pt x="160459" y="1156231"/>
                </a:moveTo>
                <a:lnTo>
                  <a:pt x="181809" y="1228119"/>
                </a:lnTo>
                <a:lnTo>
                  <a:pt x="199974" y="1265693"/>
                </a:lnTo>
                <a:lnTo>
                  <a:pt x="1240026" y="1265693"/>
                </a:lnTo>
                <a:lnTo>
                  <a:pt x="1258191" y="1228119"/>
                </a:lnTo>
                <a:lnTo>
                  <a:pt x="1279542" y="1156231"/>
                </a:lnTo>
                <a:close/>
                <a:moveTo>
                  <a:pt x="142976" y="1028769"/>
                </a:moveTo>
                <a:lnTo>
                  <a:pt x="153445" y="1132618"/>
                </a:lnTo>
                <a:lnTo>
                  <a:pt x="155113" y="1138231"/>
                </a:lnTo>
                <a:lnTo>
                  <a:pt x="1284888" y="1138231"/>
                </a:lnTo>
                <a:lnTo>
                  <a:pt x="1286555" y="1132618"/>
                </a:lnTo>
                <a:lnTo>
                  <a:pt x="1297024" y="1028769"/>
                </a:lnTo>
                <a:close/>
                <a:moveTo>
                  <a:pt x="152979" y="904146"/>
                </a:moveTo>
                <a:lnTo>
                  <a:pt x="142230" y="1010769"/>
                </a:lnTo>
                <a:lnTo>
                  <a:pt x="1297770" y="1010769"/>
                </a:lnTo>
                <a:lnTo>
                  <a:pt x="1287022" y="904146"/>
                </a:lnTo>
                <a:close/>
                <a:moveTo>
                  <a:pt x="195383" y="776684"/>
                </a:moveTo>
                <a:lnTo>
                  <a:pt x="181809" y="804020"/>
                </a:lnTo>
                <a:lnTo>
                  <a:pt x="157418" y="886146"/>
                </a:lnTo>
                <a:lnTo>
                  <a:pt x="1282583" y="886146"/>
                </a:lnTo>
                <a:lnTo>
                  <a:pt x="1258191" y="804020"/>
                </a:lnTo>
                <a:lnTo>
                  <a:pt x="1244617" y="776684"/>
                </a:lnTo>
                <a:close/>
                <a:moveTo>
                  <a:pt x="273218" y="652061"/>
                </a:moveTo>
                <a:lnTo>
                  <a:pt x="225419" y="716198"/>
                </a:lnTo>
                <a:lnTo>
                  <a:pt x="204322" y="758684"/>
                </a:lnTo>
                <a:lnTo>
                  <a:pt x="1235679" y="758684"/>
                </a:lnTo>
                <a:lnTo>
                  <a:pt x="1214581" y="716198"/>
                </a:lnTo>
                <a:lnTo>
                  <a:pt x="1166783" y="652061"/>
                </a:lnTo>
                <a:close/>
                <a:moveTo>
                  <a:pt x="418292" y="523560"/>
                </a:moveTo>
                <a:lnTo>
                  <a:pt x="371215" y="554744"/>
                </a:lnTo>
                <a:cubicBezTo>
                  <a:pt x="342127" y="576770"/>
                  <a:pt x="315187" y="601484"/>
                  <a:pt x="290764" y="628516"/>
                </a:cubicBezTo>
                <a:lnTo>
                  <a:pt x="286632" y="634061"/>
                </a:lnTo>
                <a:lnTo>
                  <a:pt x="1153368" y="634061"/>
                </a:lnTo>
                <a:lnTo>
                  <a:pt x="1149236" y="628516"/>
                </a:lnTo>
                <a:cubicBezTo>
                  <a:pt x="1124813" y="601484"/>
                  <a:pt x="1097873" y="576770"/>
                  <a:pt x="1068785" y="554744"/>
                </a:cubicBezTo>
                <a:lnTo>
                  <a:pt x="1021708" y="523560"/>
                </a:lnTo>
                <a:close/>
                <a:moveTo>
                  <a:pt x="720000" y="437765"/>
                </a:moveTo>
                <a:cubicBezTo>
                  <a:pt x="641401" y="437765"/>
                  <a:pt x="566464" y="453446"/>
                  <a:pt x="498147" y="481849"/>
                </a:cubicBezTo>
                <a:lnTo>
                  <a:pt x="450046" y="505560"/>
                </a:lnTo>
                <a:lnTo>
                  <a:pt x="989955" y="505560"/>
                </a:lnTo>
                <a:lnTo>
                  <a:pt x="941854" y="481849"/>
                </a:lnTo>
                <a:cubicBezTo>
                  <a:pt x="873537" y="453446"/>
                  <a:pt x="798600" y="437765"/>
                  <a:pt x="720000" y="437765"/>
                </a:cubicBezTo>
                <a:close/>
                <a:moveTo>
                  <a:pt x="722628" y="0"/>
                </a:moveTo>
                <a:lnTo>
                  <a:pt x="736916" y="0"/>
                </a:lnTo>
                <a:cubicBezTo>
                  <a:pt x="764534" y="0"/>
                  <a:pt x="786922" y="22388"/>
                  <a:pt x="786922" y="50006"/>
                </a:cubicBezTo>
                <a:lnTo>
                  <a:pt x="786922" y="302816"/>
                </a:lnTo>
                <a:lnTo>
                  <a:pt x="865105" y="310697"/>
                </a:lnTo>
                <a:cubicBezTo>
                  <a:pt x="1193197" y="377834"/>
                  <a:pt x="1440000" y="668130"/>
                  <a:pt x="1440000" y="1016069"/>
                </a:cubicBezTo>
                <a:cubicBezTo>
                  <a:pt x="1440000" y="1413714"/>
                  <a:pt x="1117645" y="1736069"/>
                  <a:pt x="720000" y="1736069"/>
                </a:cubicBezTo>
                <a:cubicBezTo>
                  <a:pt x="322355" y="1736069"/>
                  <a:pt x="0" y="1413714"/>
                  <a:pt x="0" y="1016069"/>
                </a:cubicBezTo>
                <a:cubicBezTo>
                  <a:pt x="0" y="668130"/>
                  <a:pt x="246803" y="377834"/>
                  <a:pt x="574895" y="310697"/>
                </a:cubicBezTo>
                <a:lnTo>
                  <a:pt x="672622" y="300845"/>
                </a:lnTo>
                <a:lnTo>
                  <a:pt x="672622" y="50006"/>
                </a:lnTo>
                <a:cubicBezTo>
                  <a:pt x="672622" y="22388"/>
                  <a:pt x="695010" y="0"/>
                  <a:pt x="72262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>
              <a:rot lat="2391354" lon="18204179" rev="17574550"/>
            </a:camera>
            <a:lightRig rig="threePt" dir="t"/>
          </a:scene3d>
          <a:sp3d extrusionH="19050">
            <a:bevelT w="12700" h="12700"/>
            <a:bevelB w="127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cxnSp>
        <p:nvCxnSpPr>
          <p:cNvPr id="24" name="Weg E 1.2">
            <a:extLst>
              <a:ext uri="{FF2B5EF4-FFF2-40B4-BE49-F238E27FC236}">
                <a16:creationId xmlns:a16="http://schemas.microsoft.com/office/drawing/2014/main" id="{C8ED6248-4EB8-25BC-B8A3-16140AC81874}"/>
              </a:ext>
            </a:extLst>
          </p:cNvPr>
          <p:cNvCxnSpPr>
            <a:cxnSpLocks/>
          </p:cNvCxnSpPr>
          <p:nvPr/>
        </p:nvCxnSpPr>
        <p:spPr>
          <a:xfrm rot="5400000">
            <a:off x="6592939" y="5596932"/>
            <a:ext cx="1062000" cy="0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50000">
                  <a:srgbClr val="FF0000">
                    <a:lumMod val="40000"/>
                    <a:lumOff val="60000"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chirm E">
            <a:extLst>
              <a:ext uri="{FF2B5EF4-FFF2-40B4-BE49-F238E27FC236}">
                <a16:creationId xmlns:a16="http://schemas.microsoft.com/office/drawing/2014/main" id="{3B060E09-46C2-6930-533E-71C9D7BA781E}"/>
              </a:ext>
            </a:extLst>
          </p:cNvPr>
          <p:cNvSpPr/>
          <p:nvPr/>
        </p:nvSpPr>
        <p:spPr>
          <a:xfrm>
            <a:off x="6403939" y="5418000"/>
            <a:ext cx="1440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>
            <a:solidFill>
              <a:schemeClr val="tx1"/>
            </a:solidFill>
          </a:ln>
          <a:scene3d>
            <a:camera prst="isometricRightUp">
              <a:rot lat="3900000" lon="0" rev="0"/>
            </a:camera>
            <a:lightRig rig="threePt" dir="t"/>
          </a:scene3d>
          <a:sp3d extrusionH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2EA05BBA-5BD6-301B-A9F6-00F2062F79C2}"/>
              </a:ext>
            </a:extLst>
          </p:cNvPr>
          <p:cNvSpPr/>
          <p:nvPr/>
        </p:nvSpPr>
        <p:spPr bwMode="auto">
          <a:xfrm>
            <a:off x="3577812" y="1476458"/>
            <a:ext cx="567562" cy="442674"/>
          </a:xfrm>
          <a:prstGeom prst="roundRect">
            <a:avLst/>
          </a:prstGeom>
          <a:solidFill>
            <a:srgbClr val="CFB78B"/>
          </a:solidFill>
          <a:ln w="25400" cap="flat" cmpd="sng" algn="ctr">
            <a:noFill/>
            <a:prstDash val="solid"/>
            <a:round/>
            <a:headEnd type="none" w="med" len="med"/>
            <a:tailEnd type="none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de-DE" sz="2000" b="1" kern="0" dirty="0">
                <a:solidFill>
                  <a:srgbClr val="151515">
                    <a:lumMod val="90000"/>
                    <a:lumOff val="10000"/>
                  </a:srgbClr>
                </a:solidFill>
                <a:latin typeface="Fira Sans Light"/>
                <a:ea typeface="ＭＳ Ｐゴシック"/>
              </a:rPr>
              <a:t>A</a:t>
            </a:r>
            <a:endParaRPr sz="2400" b="1" kern="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B0CECA6F-3FAD-1E81-AC4C-6285FC3522E2}"/>
              </a:ext>
            </a:extLst>
          </p:cNvPr>
          <p:cNvSpPr/>
          <p:nvPr/>
        </p:nvSpPr>
        <p:spPr bwMode="auto">
          <a:xfrm>
            <a:off x="7774451" y="3668255"/>
            <a:ext cx="567562" cy="442674"/>
          </a:xfrm>
          <a:prstGeom prst="roundRect">
            <a:avLst/>
          </a:prstGeom>
          <a:solidFill>
            <a:srgbClr val="CFB78B"/>
          </a:solidFill>
          <a:ln w="25400" cap="flat" cmpd="sng" algn="ctr">
            <a:noFill/>
            <a:prstDash val="solid"/>
            <a:round/>
            <a:headEnd type="none" w="med" len="med"/>
            <a:tailEnd type="none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de-DE" sz="2000" b="1" kern="0" dirty="0">
                <a:solidFill>
                  <a:srgbClr val="151515">
                    <a:lumMod val="90000"/>
                    <a:lumOff val="10000"/>
                  </a:srgbClr>
                </a:solidFill>
                <a:latin typeface="Fira Sans Light"/>
                <a:ea typeface="ＭＳ Ｐゴシック"/>
              </a:rPr>
              <a:t>D</a:t>
            </a:r>
            <a:endParaRPr sz="2400" b="1" kern="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763156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Gerader Verbinder 90">
            <a:extLst>
              <a:ext uri="{FF2B5EF4-FFF2-40B4-BE49-F238E27FC236}">
                <a16:creationId xmlns:a16="http://schemas.microsoft.com/office/drawing/2014/main" id="{39DE04A1-7C67-4ED6-5AF6-AD3B49304DDD}"/>
              </a:ext>
            </a:extLst>
          </p:cNvPr>
          <p:cNvCxnSpPr>
            <a:cxnSpLocks/>
          </p:cNvCxnSpPr>
          <p:nvPr/>
        </p:nvCxnSpPr>
        <p:spPr>
          <a:xfrm>
            <a:off x="10157863" y="1899117"/>
            <a:ext cx="1501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eck 3">
            <a:extLst>
              <a:ext uri="{FF2B5EF4-FFF2-40B4-BE49-F238E27FC236}">
                <a16:creationId xmlns:a16="http://schemas.microsoft.com/office/drawing/2014/main" id="{332DCBB2-3C91-5788-B74B-CDE66FCF034D}"/>
              </a:ext>
            </a:extLst>
          </p:cNvPr>
          <p:cNvSpPr/>
          <p:nvPr/>
        </p:nvSpPr>
        <p:spPr>
          <a:xfrm>
            <a:off x="627524" y="1023041"/>
            <a:ext cx="1746221" cy="57492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B3BB000-FF5D-DE48-9617-A124D35CBF36}"/>
              </a:ext>
            </a:extLst>
          </p:cNvPr>
          <p:cNvSpPr txBox="1"/>
          <p:nvPr/>
        </p:nvSpPr>
        <p:spPr>
          <a:xfrm>
            <a:off x="627524" y="452673"/>
            <a:ext cx="1746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Alice wählt zufällig Basis.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E48BD41-EE39-8ACD-E2A8-4274BBE71454}"/>
              </a:ext>
            </a:extLst>
          </p:cNvPr>
          <p:cNvSpPr/>
          <p:nvPr/>
        </p:nvSpPr>
        <p:spPr>
          <a:xfrm>
            <a:off x="627524" y="1683944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080CC4D8-AC93-7705-C4F3-CB5D1BD8DB2B}"/>
              </a:ext>
            </a:extLst>
          </p:cNvPr>
          <p:cNvCxnSpPr>
            <a:cxnSpLocks/>
            <a:stCxn id="6" idx="3"/>
            <a:endCxn id="13" idx="1"/>
          </p:cNvCxnSpPr>
          <p:nvPr/>
        </p:nvCxnSpPr>
        <p:spPr>
          <a:xfrm>
            <a:off x="987524" y="1863944"/>
            <a:ext cx="1501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2F08D98F-EBD1-1A16-B2B6-84FFB185D477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987524" y="1863944"/>
            <a:ext cx="814109" cy="526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EE035A1B-3BA7-2BFC-A429-187BDD9DC93E}"/>
              </a:ext>
            </a:extLst>
          </p:cNvPr>
          <p:cNvSpPr/>
          <p:nvPr/>
        </p:nvSpPr>
        <p:spPr>
          <a:xfrm>
            <a:off x="2488766" y="1683944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FB34025-A704-DB5F-75BD-EDA958F63FDC}"/>
              </a:ext>
            </a:extLst>
          </p:cNvPr>
          <p:cNvSpPr/>
          <p:nvPr/>
        </p:nvSpPr>
        <p:spPr>
          <a:xfrm>
            <a:off x="1801633" y="2210183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AA9407B3-2A45-7B78-606A-28BABC6A394E}"/>
              </a:ext>
            </a:extLst>
          </p:cNvPr>
          <p:cNvSpPr/>
          <p:nvPr/>
        </p:nvSpPr>
        <p:spPr>
          <a:xfrm>
            <a:off x="2479964" y="1023042"/>
            <a:ext cx="1746221" cy="57492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80F26DF8-5340-2DE6-B866-0312E3FC03B3}"/>
              </a:ext>
            </a:extLst>
          </p:cNvPr>
          <p:cNvSpPr/>
          <p:nvPr/>
        </p:nvSpPr>
        <p:spPr>
          <a:xfrm>
            <a:off x="4332405" y="1023041"/>
            <a:ext cx="1746222" cy="574923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846A643-8306-29CC-1617-DF29EE16DD0E}"/>
              </a:ext>
            </a:extLst>
          </p:cNvPr>
          <p:cNvSpPr txBox="1"/>
          <p:nvPr/>
        </p:nvSpPr>
        <p:spPr>
          <a:xfrm>
            <a:off x="2488765" y="446379"/>
            <a:ext cx="1737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Alice wählt zufällig </a:t>
            </a:r>
            <a:r>
              <a:rPr lang="de-DE" dirty="0" err="1"/>
              <a:t>Bitwert</a:t>
            </a:r>
            <a:r>
              <a:rPr lang="de-DE" dirty="0"/>
              <a:t>.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935229B-5DA4-94E2-A20E-092BFDF5C5B6}"/>
              </a:ext>
            </a:extLst>
          </p:cNvPr>
          <p:cNvSpPr/>
          <p:nvPr/>
        </p:nvSpPr>
        <p:spPr>
          <a:xfrm>
            <a:off x="4342518" y="1683944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F2EAA639-47BC-E09D-437E-A8C3083C7DB2}"/>
              </a:ext>
            </a:extLst>
          </p:cNvPr>
          <p:cNvCxnSpPr>
            <a:cxnSpLocks/>
          </p:cNvCxnSpPr>
          <p:nvPr/>
        </p:nvCxnSpPr>
        <p:spPr>
          <a:xfrm>
            <a:off x="2831162" y="1863944"/>
            <a:ext cx="1501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7DBA77E1-7A48-97C0-1A77-5E386B00BA00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2848766" y="1863944"/>
            <a:ext cx="814109" cy="526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hteck 27">
            <a:extLst>
              <a:ext uri="{FF2B5EF4-FFF2-40B4-BE49-F238E27FC236}">
                <a16:creationId xmlns:a16="http://schemas.microsoft.com/office/drawing/2014/main" id="{B9D06F49-3CDA-6F53-CD4B-B4AF531A6D4E}"/>
              </a:ext>
            </a:extLst>
          </p:cNvPr>
          <p:cNvSpPr/>
          <p:nvPr/>
        </p:nvSpPr>
        <p:spPr>
          <a:xfrm>
            <a:off x="3662875" y="2210183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0</a:t>
            </a: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5E1A72B8-6EE8-17E9-EFED-0C28C373B288}"/>
              </a:ext>
            </a:extLst>
          </p:cNvPr>
          <p:cNvCxnSpPr>
            <a:cxnSpLocks/>
          </p:cNvCxnSpPr>
          <p:nvPr/>
        </p:nvCxnSpPr>
        <p:spPr>
          <a:xfrm>
            <a:off x="2161633" y="2398635"/>
            <a:ext cx="669529" cy="561917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1458B86E-8219-469D-B4AB-858BD23AD6DD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161633" y="2390183"/>
            <a:ext cx="687133" cy="314664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FB5DACFD-16C3-AF63-2540-783E1D1C5761}"/>
              </a:ext>
            </a:extLst>
          </p:cNvPr>
          <p:cNvCxnSpPr>
            <a:cxnSpLocks/>
          </p:cNvCxnSpPr>
          <p:nvPr/>
        </p:nvCxnSpPr>
        <p:spPr>
          <a:xfrm>
            <a:off x="4031677" y="2398635"/>
            <a:ext cx="669529" cy="561917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DE2AD4CC-00ED-773A-4339-237AD78D068D}"/>
              </a:ext>
            </a:extLst>
          </p:cNvPr>
          <p:cNvCxnSpPr>
            <a:cxnSpLocks/>
          </p:cNvCxnSpPr>
          <p:nvPr/>
        </p:nvCxnSpPr>
        <p:spPr>
          <a:xfrm>
            <a:off x="4031677" y="2390183"/>
            <a:ext cx="687133" cy="314664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feld 36">
            <a:extLst>
              <a:ext uri="{FF2B5EF4-FFF2-40B4-BE49-F238E27FC236}">
                <a16:creationId xmlns:a16="http://schemas.microsoft.com/office/drawing/2014/main" id="{44D64331-6132-64FF-DD2D-004280BE0E4F}"/>
              </a:ext>
            </a:extLst>
          </p:cNvPr>
          <p:cNvSpPr txBox="1"/>
          <p:nvPr/>
        </p:nvSpPr>
        <p:spPr>
          <a:xfrm>
            <a:off x="4341204" y="446379"/>
            <a:ext cx="1737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Eve wählt zufällig Basis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EDB5A2A1-F80C-51C9-3C88-68E9A799B51F}"/>
              </a:ext>
            </a:extLst>
          </p:cNvPr>
          <p:cNvSpPr/>
          <p:nvPr/>
        </p:nvSpPr>
        <p:spPr>
          <a:xfrm>
            <a:off x="6201136" y="1692396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8E5AD792-5C10-38DC-8391-7C3B68BBF6CC}"/>
              </a:ext>
            </a:extLst>
          </p:cNvPr>
          <p:cNvCxnSpPr>
            <a:cxnSpLocks/>
          </p:cNvCxnSpPr>
          <p:nvPr/>
        </p:nvCxnSpPr>
        <p:spPr>
          <a:xfrm>
            <a:off x="4692404" y="1872396"/>
            <a:ext cx="1501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6D215C8A-7DFA-1FE9-BAF4-04ADA7B73FB4}"/>
              </a:ext>
            </a:extLst>
          </p:cNvPr>
          <p:cNvCxnSpPr>
            <a:cxnSpLocks/>
            <a:stCxn id="21" idx="3"/>
            <a:endCxn id="41" idx="1"/>
          </p:cNvCxnSpPr>
          <p:nvPr/>
        </p:nvCxnSpPr>
        <p:spPr>
          <a:xfrm>
            <a:off x="4702518" y="1863944"/>
            <a:ext cx="1506544" cy="2941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hteck 40">
            <a:extLst>
              <a:ext uri="{FF2B5EF4-FFF2-40B4-BE49-F238E27FC236}">
                <a16:creationId xmlns:a16="http://schemas.microsoft.com/office/drawing/2014/main" id="{09187F14-F97C-8EAF-126F-B8C48D974F68}"/>
              </a:ext>
            </a:extLst>
          </p:cNvPr>
          <p:cNvSpPr/>
          <p:nvPr/>
        </p:nvSpPr>
        <p:spPr>
          <a:xfrm>
            <a:off x="6209062" y="4642868"/>
            <a:ext cx="301264" cy="3254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7561A2E5-F667-8A0D-6891-EBE42A0A4F93}"/>
              </a:ext>
            </a:extLst>
          </p:cNvPr>
          <p:cNvSpPr/>
          <p:nvPr/>
        </p:nvSpPr>
        <p:spPr>
          <a:xfrm>
            <a:off x="6201136" y="1023041"/>
            <a:ext cx="1746222" cy="57492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55635677-9E0F-8F85-EC41-89EE5CD9AD82}"/>
              </a:ext>
            </a:extLst>
          </p:cNvPr>
          <p:cNvSpPr txBox="1"/>
          <p:nvPr/>
        </p:nvSpPr>
        <p:spPr>
          <a:xfrm>
            <a:off x="6113379" y="464818"/>
            <a:ext cx="1737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Eve misst. </a:t>
            </a:r>
          </a:p>
        </p:txBody>
      </p: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F3AF7F1A-382B-2286-900E-5BB345BED4C3}"/>
              </a:ext>
            </a:extLst>
          </p:cNvPr>
          <p:cNvCxnSpPr>
            <a:cxnSpLocks/>
          </p:cNvCxnSpPr>
          <p:nvPr/>
        </p:nvCxnSpPr>
        <p:spPr>
          <a:xfrm>
            <a:off x="6561136" y="1872396"/>
            <a:ext cx="1501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CAF9567E-A18D-1614-BE6D-A8271628CDFD}"/>
              </a:ext>
            </a:extLst>
          </p:cNvPr>
          <p:cNvCxnSpPr>
            <a:cxnSpLocks/>
          </p:cNvCxnSpPr>
          <p:nvPr/>
        </p:nvCxnSpPr>
        <p:spPr>
          <a:xfrm>
            <a:off x="6543532" y="1872396"/>
            <a:ext cx="1526335" cy="774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hteck 48">
            <a:extLst>
              <a:ext uri="{FF2B5EF4-FFF2-40B4-BE49-F238E27FC236}">
                <a16:creationId xmlns:a16="http://schemas.microsoft.com/office/drawing/2014/main" id="{D62F9525-CDB6-D529-16D2-678DC1BC8447}"/>
              </a:ext>
            </a:extLst>
          </p:cNvPr>
          <p:cNvSpPr/>
          <p:nvPr/>
        </p:nvSpPr>
        <p:spPr>
          <a:xfrm>
            <a:off x="8061411" y="1023042"/>
            <a:ext cx="1746222" cy="574922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Rechteck 49">
            <a:extLst>
              <a:ext uri="{FF2B5EF4-FFF2-40B4-BE49-F238E27FC236}">
                <a16:creationId xmlns:a16="http://schemas.microsoft.com/office/drawing/2014/main" id="{99D8ADB5-5640-AA59-554A-BD9C39220061}"/>
              </a:ext>
            </a:extLst>
          </p:cNvPr>
          <p:cNvSpPr/>
          <p:nvPr/>
        </p:nvSpPr>
        <p:spPr>
          <a:xfrm>
            <a:off x="8060631" y="1692396"/>
            <a:ext cx="360000" cy="3600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76041281-21B5-2C1C-C9BF-FB7CFFBDED1F}"/>
              </a:ext>
            </a:extLst>
          </p:cNvPr>
          <p:cNvSpPr/>
          <p:nvPr/>
        </p:nvSpPr>
        <p:spPr>
          <a:xfrm>
            <a:off x="8069867" y="2466472"/>
            <a:ext cx="360000" cy="360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0</a:t>
            </a:r>
          </a:p>
        </p:txBody>
      </p:sp>
      <p:cxnSp>
        <p:nvCxnSpPr>
          <p:cNvPr id="52" name="Gerader Verbinder 51">
            <a:extLst>
              <a:ext uri="{FF2B5EF4-FFF2-40B4-BE49-F238E27FC236}">
                <a16:creationId xmlns:a16="http://schemas.microsoft.com/office/drawing/2014/main" id="{BD67A6B7-85B2-398F-9868-6600CC3CE11A}"/>
              </a:ext>
            </a:extLst>
          </p:cNvPr>
          <p:cNvCxnSpPr>
            <a:cxnSpLocks/>
          </p:cNvCxnSpPr>
          <p:nvPr/>
        </p:nvCxnSpPr>
        <p:spPr>
          <a:xfrm>
            <a:off x="6557390" y="4830782"/>
            <a:ext cx="1512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7DF9AF60-7E5A-B00A-035D-6A8137EA60DE}"/>
              </a:ext>
            </a:extLst>
          </p:cNvPr>
          <p:cNvSpPr/>
          <p:nvPr/>
        </p:nvSpPr>
        <p:spPr>
          <a:xfrm>
            <a:off x="8069867" y="4650782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20507889-C197-7FB7-8EEE-24EED173BCDE}"/>
              </a:ext>
            </a:extLst>
          </p:cNvPr>
          <p:cNvSpPr/>
          <p:nvPr/>
        </p:nvSpPr>
        <p:spPr>
          <a:xfrm>
            <a:off x="8069867" y="5449084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0</a:t>
            </a:r>
          </a:p>
        </p:txBody>
      </p: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BD990192-CA2F-BF30-015C-902D266FC581}"/>
              </a:ext>
            </a:extLst>
          </p:cNvPr>
          <p:cNvCxnSpPr>
            <a:cxnSpLocks/>
            <a:endCxn id="55" idx="1"/>
          </p:cNvCxnSpPr>
          <p:nvPr/>
        </p:nvCxnSpPr>
        <p:spPr>
          <a:xfrm>
            <a:off x="6486852" y="4793928"/>
            <a:ext cx="1583015" cy="835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feld 57">
            <a:extLst>
              <a:ext uri="{FF2B5EF4-FFF2-40B4-BE49-F238E27FC236}">
                <a16:creationId xmlns:a16="http://schemas.microsoft.com/office/drawing/2014/main" id="{854A3F91-757D-D922-1562-88BFB638FDB0}"/>
              </a:ext>
            </a:extLst>
          </p:cNvPr>
          <p:cNvSpPr txBox="1"/>
          <p:nvPr/>
        </p:nvSpPr>
        <p:spPr>
          <a:xfrm>
            <a:off x="7965816" y="468887"/>
            <a:ext cx="1737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Bob wählt Basis</a:t>
            </a:r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C5D58F26-46A9-E8AA-8237-1CD0B7D88D8E}"/>
              </a:ext>
            </a:extLst>
          </p:cNvPr>
          <p:cNvSpPr/>
          <p:nvPr/>
        </p:nvSpPr>
        <p:spPr>
          <a:xfrm>
            <a:off x="9921686" y="1030874"/>
            <a:ext cx="1854903" cy="57413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F4FECA0C-4B3C-2C73-6071-8A68FFD7C824}"/>
              </a:ext>
            </a:extLst>
          </p:cNvPr>
          <p:cNvSpPr txBox="1"/>
          <p:nvPr/>
        </p:nvSpPr>
        <p:spPr>
          <a:xfrm>
            <a:off x="9921686" y="492023"/>
            <a:ext cx="1737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Bob misst </a:t>
            </a:r>
            <a:r>
              <a:rPr lang="de-DE" dirty="0" err="1"/>
              <a:t>Bitwert</a:t>
            </a:r>
            <a:endParaRPr lang="de-DE" dirty="0"/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34457688-4213-B953-C988-0419C0072043}"/>
              </a:ext>
            </a:extLst>
          </p:cNvPr>
          <p:cNvSpPr/>
          <p:nvPr/>
        </p:nvSpPr>
        <p:spPr>
          <a:xfrm>
            <a:off x="9447633" y="4127860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sp>
        <p:nvSpPr>
          <p:cNvPr id="64" name="Rechteck 63">
            <a:extLst>
              <a:ext uri="{FF2B5EF4-FFF2-40B4-BE49-F238E27FC236}">
                <a16:creationId xmlns:a16="http://schemas.microsoft.com/office/drawing/2014/main" id="{397CCE39-1179-09CF-58B1-89D71D62ADB6}"/>
              </a:ext>
            </a:extLst>
          </p:cNvPr>
          <p:cNvSpPr/>
          <p:nvPr/>
        </p:nvSpPr>
        <p:spPr>
          <a:xfrm>
            <a:off x="9447633" y="6137635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1492422A-1ACF-14DA-A449-EFD4E725DD63}"/>
              </a:ext>
            </a:extLst>
          </p:cNvPr>
          <p:cNvSpPr/>
          <p:nvPr/>
        </p:nvSpPr>
        <p:spPr>
          <a:xfrm>
            <a:off x="9447633" y="1117576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0D9BCC18-6657-A3B5-4144-14A7DC1D7288}"/>
              </a:ext>
            </a:extLst>
          </p:cNvPr>
          <p:cNvSpPr/>
          <p:nvPr/>
        </p:nvSpPr>
        <p:spPr>
          <a:xfrm>
            <a:off x="9921686" y="1694365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sp>
        <p:nvSpPr>
          <p:cNvPr id="69" name="Rechteck 68">
            <a:extLst>
              <a:ext uri="{FF2B5EF4-FFF2-40B4-BE49-F238E27FC236}">
                <a16:creationId xmlns:a16="http://schemas.microsoft.com/office/drawing/2014/main" id="{D84EC585-186E-D1B1-B8C2-E6A5DD0F54A5}"/>
              </a:ext>
            </a:extLst>
          </p:cNvPr>
          <p:cNvSpPr/>
          <p:nvPr/>
        </p:nvSpPr>
        <p:spPr>
          <a:xfrm>
            <a:off x="9921686" y="4649847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sp>
        <p:nvSpPr>
          <p:cNvPr id="70" name="Rechteck 69">
            <a:extLst>
              <a:ext uri="{FF2B5EF4-FFF2-40B4-BE49-F238E27FC236}">
                <a16:creationId xmlns:a16="http://schemas.microsoft.com/office/drawing/2014/main" id="{84A1C57A-65E7-C133-57E6-05BA31500CE0}"/>
              </a:ext>
            </a:extLst>
          </p:cNvPr>
          <p:cNvSpPr/>
          <p:nvPr/>
        </p:nvSpPr>
        <p:spPr>
          <a:xfrm>
            <a:off x="9921686" y="5477108"/>
            <a:ext cx="336739" cy="3172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cxnSp>
        <p:nvCxnSpPr>
          <p:cNvPr id="71" name="Gerader Verbinder 70">
            <a:extLst>
              <a:ext uri="{FF2B5EF4-FFF2-40B4-BE49-F238E27FC236}">
                <a16:creationId xmlns:a16="http://schemas.microsoft.com/office/drawing/2014/main" id="{831BACAE-2E9A-4E99-B35D-75F30124854B}"/>
              </a:ext>
            </a:extLst>
          </p:cNvPr>
          <p:cNvCxnSpPr>
            <a:cxnSpLocks/>
          </p:cNvCxnSpPr>
          <p:nvPr/>
        </p:nvCxnSpPr>
        <p:spPr>
          <a:xfrm>
            <a:off x="8429867" y="1872396"/>
            <a:ext cx="1501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r Verbinder 72">
            <a:extLst>
              <a:ext uri="{FF2B5EF4-FFF2-40B4-BE49-F238E27FC236}">
                <a16:creationId xmlns:a16="http://schemas.microsoft.com/office/drawing/2014/main" id="{A6DB850B-9BBE-D011-15FF-B5A67CB4405D}"/>
              </a:ext>
            </a:extLst>
          </p:cNvPr>
          <p:cNvCxnSpPr>
            <a:cxnSpLocks/>
          </p:cNvCxnSpPr>
          <p:nvPr/>
        </p:nvCxnSpPr>
        <p:spPr>
          <a:xfrm>
            <a:off x="8391839" y="4823176"/>
            <a:ext cx="1539372" cy="66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r Verbinder 74">
            <a:extLst>
              <a:ext uri="{FF2B5EF4-FFF2-40B4-BE49-F238E27FC236}">
                <a16:creationId xmlns:a16="http://schemas.microsoft.com/office/drawing/2014/main" id="{455B4387-941A-35B8-B195-44BA83229393}"/>
              </a:ext>
            </a:extLst>
          </p:cNvPr>
          <p:cNvCxnSpPr>
            <a:cxnSpLocks/>
          </p:cNvCxnSpPr>
          <p:nvPr/>
        </p:nvCxnSpPr>
        <p:spPr>
          <a:xfrm>
            <a:off x="8420631" y="5629084"/>
            <a:ext cx="1539372" cy="66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r Verbinder 75">
            <a:extLst>
              <a:ext uri="{FF2B5EF4-FFF2-40B4-BE49-F238E27FC236}">
                <a16:creationId xmlns:a16="http://schemas.microsoft.com/office/drawing/2014/main" id="{B9B24B0F-06A7-C154-CA55-8599228879D2}"/>
              </a:ext>
            </a:extLst>
          </p:cNvPr>
          <p:cNvCxnSpPr>
            <a:cxnSpLocks/>
            <a:stCxn id="54" idx="3"/>
            <a:endCxn id="63" idx="1"/>
          </p:cNvCxnSpPr>
          <p:nvPr/>
        </p:nvCxnSpPr>
        <p:spPr>
          <a:xfrm flipV="1">
            <a:off x="8429867" y="4307860"/>
            <a:ext cx="1017766" cy="522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r Verbinder 79">
            <a:extLst>
              <a:ext uri="{FF2B5EF4-FFF2-40B4-BE49-F238E27FC236}">
                <a16:creationId xmlns:a16="http://schemas.microsoft.com/office/drawing/2014/main" id="{F0C6B905-52C8-CC37-3970-1C089F9BF836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8490381" y="5632419"/>
            <a:ext cx="957252" cy="685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r Verbinder 81">
            <a:extLst>
              <a:ext uri="{FF2B5EF4-FFF2-40B4-BE49-F238E27FC236}">
                <a16:creationId xmlns:a16="http://schemas.microsoft.com/office/drawing/2014/main" id="{FFD9B91D-577C-B930-D5FB-A5C0D60A7777}"/>
              </a:ext>
            </a:extLst>
          </p:cNvPr>
          <p:cNvCxnSpPr>
            <a:cxnSpLocks/>
            <a:endCxn id="65" idx="1"/>
          </p:cNvCxnSpPr>
          <p:nvPr/>
        </p:nvCxnSpPr>
        <p:spPr>
          <a:xfrm flipV="1">
            <a:off x="8435006" y="1297576"/>
            <a:ext cx="1012627" cy="601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hteck 86">
            <a:extLst>
              <a:ext uri="{FF2B5EF4-FFF2-40B4-BE49-F238E27FC236}">
                <a16:creationId xmlns:a16="http://schemas.microsoft.com/office/drawing/2014/main" id="{AA1228CA-FB11-F1E0-8648-44696202D761}"/>
              </a:ext>
            </a:extLst>
          </p:cNvPr>
          <p:cNvSpPr/>
          <p:nvPr/>
        </p:nvSpPr>
        <p:spPr>
          <a:xfrm>
            <a:off x="11416589" y="1719117"/>
            <a:ext cx="360000" cy="3600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sp>
        <p:nvSpPr>
          <p:cNvPr id="89" name="Rechteck 88">
            <a:extLst>
              <a:ext uri="{FF2B5EF4-FFF2-40B4-BE49-F238E27FC236}">
                <a16:creationId xmlns:a16="http://schemas.microsoft.com/office/drawing/2014/main" id="{71CE6F1F-669F-898E-4367-18519135180D}"/>
              </a:ext>
            </a:extLst>
          </p:cNvPr>
          <p:cNvSpPr/>
          <p:nvPr/>
        </p:nvSpPr>
        <p:spPr>
          <a:xfrm>
            <a:off x="11429497" y="4666916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sp>
        <p:nvSpPr>
          <p:cNvPr id="90" name="Rechteck 89">
            <a:extLst>
              <a:ext uri="{FF2B5EF4-FFF2-40B4-BE49-F238E27FC236}">
                <a16:creationId xmlns:a16="http://schemas.microsoft.com/office/drawing/2014/main" id="{C2D9272E-335C-56F6-4D22-B450C8BBE3E0}"/>
              </a:ext>
            </a:extLst>
          </p:cNvPr>
          <p:cNvSpPr/>
          <p:nvPr/>
        </p:nvSpPr>
        <p:spPr>
          <a:xfrm>
            <a:off x="11416589" y="2499593"/>
            <a:ext cx="360000" cy="360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0</a:t>
            </a:r>
          </a:p>
        </p:txBody>
      </p:sp>
      <p:cxnSp>
        <p:nvCxnSpPr>
          <p:cNvPr id="92" name="Gerader Verbinder 91">
            <a:extLst>
              <a:ext uri="{FF2B5EF4-FFF2-40B4-BE49-F238E27FC236}">
                <a16:creationId xmlns:a16="http://schemas.microsoft.com/office/drawing/2014/main" id="{A5BDD1A7-32EB-EBD6-8534-A882A140D327}"/>
              </a:ext>
            </a:extLst>
          </p:cNvPr>
          <p:cNvCxnSpPr>
            <a:cxnSpLocks/>
            <a:stCxn id="67" idx="3"/>
            <a:endCxn id="90" idx="1"/>
          </p:cNvCxnSpPr>
          <p:nvPr/>
        </p:nvCxnSpPr>
        <p:spPr>
          <a:xfrm>
            <a:off x="10281686" y="1874365"/>
            <a:ext cx="1134903" cy="80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r Verbinder 94">
            <a:extLst>
              <a:ext uri="{FF2B5EF4-FFF2-40B4-BE49-F238E27FC236}">
                <a16:creationId xmlns:a16="http://schemas.microsoft.com/office/drawing/2014/main" id="{4BFC3BC5-C373-6332-DDA0-FBCD6726588D}"/>
              </a:ext>
            </a:extLst>
          </p:cNvPr>
          <p:cNvCxnSpPr>
            <a:cxnSpLocks/>
            <a:stCxn id="69" idx="3"/>
            <a:endCxn id="89" idx="1"/>
          </p:cNvCxnSpPr>
          <p:nvPr/>
        </p:nvCxnSpPr>
        <p:spPr>
          <a:xfrm>
            <a:off x="10281686" y="4829847"/>
            <a:ext cx="1147811" cy="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hteck 97">
            <a:extLst>
              <a:ext uri="{FF2B5EF4-FFF2-40B4-BE49-F238E27FC236}">
                <a16:creationId xmlns:a16="http://schemas.microsoft.com/office/drawing/2014/main" id="{F24E2AD0-29ED-344C-6903-020E74B89860}"/>
              </a:ext>
            </a:extLst>
          </p:cNvPr>
          <p:cNvSpPr/>
          <p:nvPr/>
        </p:nvSpPr>
        <p:spPr>
          <a:xfrm>
            <a:off x="11416589" y="3908313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0</a:t>
            </a:r>
          </a:p>
        </p:txBody>
      </p:sp>
      <p:sp>
        <p:nvSpPr>
          <p:cNvPr id="99" name="Rechteck 98">
            <a:extLst>
              <a:ext uri="{FF2B5EF4-FFF2-40B4-BE49-F238E27FC236}">
                <a16:creationId xmlns:a16="http://schemas.microsoft.com/office/drawing/2014/main" id="{39B652CE-D810-65F0-948C-CCBD751CDA8B}"/>
              </a:ext>
            </a:extLst>
          </p:cNvPr>
          <p:cNvSpPr/>
          <p:nvPr/>
        </p:nvSpPr>
        <p:spPr>
          <a:xfrm>
            <a:off x="11408969" y="6309889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0</a:t>
            </a:r>
          </a:p>
        </p:txBody>
      </p:sp>
      <p:sp>
        <p:nvSpPr>
          <p:cNvPr id="100" name="Rechteck 99">
            <a:extLst>
              <a:ext uri="{FF2B5EF4-FFF2-40B4-BE49-F238E27FC236}">
                <a16:creationId xmlns:a16="http://schemas.microsoft.com/office/drawing/2014/main" id="{D63FB373-1738-EB7F-1D32-C5A160DCDACC}"/>
              </a:ext>
            </a:extLst>
          </p:cNvPr>
          <p:cNvSpPr/>
          <p:nvPr/>
        </p:nvSpPr>
        <p:spPr>
          <a:xfrm>
            <a:off x="11408969" y="5477108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cxnSp>
        <p:nvCxnSpPr>
          <p:cNvPr id="101" name="Gerader Verbinder 100">
            <a:extLst>
              <a:ext uri="{FF2B5EF4-FFF2-40B4-BE49-F238E27FC236}">
                <a16:creationId xmlns:a16="http://schemas.microsoft.com/office/drawing/2014/main" id="{76147978-A992-0D2C-0DD9-6BBF7ECD63D5}"/>
              </a:ext>
            </a:extLst>
          </p:cNvPr>
          <p:cNvCxnSpPr>
            <a:cxnSpLocks/>
          </p:cNvCxnSpPr>
          <p:nvPr/>
        </p:nvCxnSpPr>
        <p:spPr>
          <a:xfrm>
            <a:off x="10248250" y="5629084"/>
            <a:ext cx="1147811" cy="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Gerader Verbinder 101">
            <a:extLst>
              <a:ext uri="{FF2B5EF4-FFF2-40B4-BE49-F238E27FC236}">
                <a16:creationId xmlns:a16="http://schemas.microsoft.com/office/drawing/2014/main" id="{7FF131B7-53B5-EC61-133D-B603E7373E79}"/>
              </a:ext>
            </a:extLst>
          </p:cNvPr>
          <p:cNvCxnSpPr>
            <a:cxnSpLocks/>
            <a:stCxn id="70" idx="3"/>
            <a:endCxn id="99" idx="1"/>
          </p:cNvCxnSpPr>
          <p:nvPr/>
        </p:nvCxnSpPr>
        <p:spPr>
          <a:xfrm>
            <a:off x="10258425" y="5635755"/>
            <a:ext cx="1150544" cy="854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Gerader Verbinder 104">
            <a:extLst>
              <a:ext uri="{FF2B5EF4-FFF2-40B4-BE49-F238E27FC236}">
                <a16:creationId xmlns:a16="http://schemas.microsoft.com/office/drawing/2014/main" id="{F278355B-BEBE-044D-EED0-FF52B5AD128C}"/>
              </a:ext>
            </a:extLst>
          </p:cNvPr>
          <p:cNvCxnSpPr>
            <a:cxnSpLocks/>
            <a:stCxn id="69" idx="3"/>
            <a:endCxn id="98" idx="1"/>
          </p:cNvCxnSpPr>
          <p:nvPr/>
        </p:nvCxnSpPr>
        <p:spPr>
          <a:xfrm flipV="1">
            <a:off x="10281686" y="4088313"/>
            <a:ext cx="1134903" cy="741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Ellipse 107">
            <a:extLst>
              <a:ext uri="{FF2B5EF4-FFF2-40B4-BE49-F238E27FC236}">
                <a16:creationId xmlns:a16="http://schemas.microsoft.com/office/drawing/2014/main" id="{4189C6ED-DA88-7C2A-B59E-928FEDB7BDC2}"/>
              </a:ext>
            </a:extLst>
          </p:cNvPr>
          <p:cNvSpPr/>
          <p:nvPr/>
        </p:nvSpPr>
        <p:spPr>
          <a:xfrm>
            <a:off x="5198883" y="1682712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0,5</a:t>
            </a:r>
          </a:p>
        </p:txBody>
      </p:sp>
      <p:sp>
        <p:nvSpPr>
          <p:cNvPr id="109" name="Ellipse 108">
            <a:extLst>
              <a:ext uri="{FF2B5EF4-FFF2-40B4-BE49-F238E27FC236}">
                <a16:creationId xmlns:a16="http://schemas.microsoft.com/office/drawing/2014/main" id="{CF708C4E-423F-E401-35B7-F49F538E9FCF}"/>
              </a:ext>
            </a:extLst>
          </p:cNvPr>
          <p:cNvSpPr/>
          <p:nvPr/>
        </p:nvSpPr>
        <p:spPr>
          <a:xfrm>
            <a:off x="5233361" y="3123100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0,5</a:t>
            </a:r>
          </a:p>
        </p:txBody>
      </p:sp>
      <p:sp>
        <p:nvSpPr>
          <p:cNvPr id="110" name="Ellipse 109">
            <a:extLst>
              <a:ext uri="{FF2B5EF4-FFF2-40B4-BE49-F238E27FC236}">
                <a16:creationId xmlns:a16="http://schemas.microsoft.com/office/drawing/2014/main" id="{0F150A8B-1CBF-5EFE-47F3-F09BD4C46040}"/>
              </a:ext>
            </a:extLst>
          </p:cNvPr>
          <p:cNvSpPr/>
          <p:nvPr/>
        </p:nvSpPr>
        <p:spPr>
          <a:xfrm>
            <a:off x="7122436" y="1637565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1</a:t>
            </a:r>
          </a:p>
        </p:txBody>
      </p:sp>
      <p:sp>
        <p:nvSpPr>
          <p:cNvPr id="111" name="Ellipse 110">
            <a:extLst>
              <a:ext uri="{FF2B5EF4-FFF2-40B4-BE49-F238E27FC236}">
                <a16:creationId xmlns:a16="http://schemas.microsoft.com/office/drawing/2014/main" id="{4D8E23CF-42F0-5217-00A7-3E11259081D4}"/>
              </a:ext>
            </a:extLst>
          </p:cNvPr>
          <p:cNvSpPr/>
          <p:nvPr/>
        </p:nvSpPr>
        <p:spPr>
          <a:xfrm>
            <a:off x="7122435" y="2107228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</a:t>
            </a:r>
          </a:p>
        </p:txBody>
      </p:sp>
      <p:sp>
        <p:nvSpPr>
          <p:cNvPr id="112" name="Ellipse 111">
            <a:extLst>
              <a:ext uri="{FF2B5EF4-FFF2-40B4-BE49-F238E27FC236}">
                <a16:creationId xmlns:a16="http://schemas.microsoft.com/office/drawing/2014/main" id="{0F4D1EF9-F24A-5161-7179-47F7D037F327}"/>
              </a:ext>
            </a:extLst>
          </p:cNvPr>
          <p:cNvSpPr/>
          <p:nvPr/>
        </p:nvSpPr>
        <p:spPr>
          <a:xfrm>
            <a:off x="7122435" y="4582085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0,5</a:t>
            </a:r>
          </a:p>
        </p:txBody>
      </p:sp>
      <p:sp>
        <p:nvSpPr>
          <p:cNvPr id="113" name="Ellipse 112">
            <a:extLst>
              <a:ext uri="{FF2B5EF4-FFF2-40B4-BE49-F238E27FC236}">
                <a16:creationId xmlns:a16="http://schemas.microsoft.com/office/drawing/2014/main" id="{57FB152D-5731-CAA7-2568-791AB2726B4D}"/>
              </a:ext>
            </a:extLst>
          </p:cNvPr>
          <p:cNvSpPr/>
          <p:nvPr/>
        </p:nvSpPr>
        <p:spPr>
          <a:xfrm>
            <a:off x="7122435" y="5069870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0,5</a:t>
            </a:r>
          </a:p>
        </p:txBody>
      </p:sp>
      <p:sp>
        <p:nvSpPr>
          <p:cNvPr id="114" name="Ellipse 113">
            <a:extLst>
              <a:ext uri="{FF2B5EF4-FFF2-40B4-BE49-F238E27FC236}">
                <a16:creationId xmlns:a16="http://schemas.microsoft.com/office/drawing/2014/main" id="{813EDB40-8720-B77B-1E02-4EAA9236E5D4}"/>
              </a:ext>
            </a:extLst>
          </p:cNvPr>
          <p:cNvSpPr/>
          <p:nvPr/>
        </p:nvSpPr>
        <p:spPr>
          <a:xfrm>
            <a:off x="10749776" y="1691654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1</a:t>
            </a:r>
          </a:p>
        </p:txBody>
      </p:sp>
      <p:sp>
        <p:nvSpPr>
          <p:cNvPr id="115" name="Ellipse 114">
            <a:extLst>
              <a:ext uri="{FF2B5EF4-FFF2-40B4-BE49-F238E27FC236}">
                <a16:creationId xmlns:a16="http://schemas.microsoft.com/office/drawing/2014/main" id="{F812D031-C4AF-8E00-E8C3-EBF64497CCF8}"/>
              </a:ext>
            </a:extLst>
          </p:cNvPr>
          <p:cNvSpPr/>
          <p:nvPr/>
        </p:nvSpPr>
        <p:spPr>
          <a:xfrm>
            <a:off x="10757821" y="2185623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</a:t>
            </a:r>
          </a:p>
        </p:txBody>
      </p:sp>
      <p:sp>
        <p:nvSpPr>
          <p:cNvPr id="116" name="Ellipse 115">
            <a:extLst>
              <a:ext uri="{FF2B5EF4-FFF2-40B4-BE49-F238E27FC236}">
                <a16:creationId xmlns:a16="http://schemas.microsoft.com/office/drawing/2014/main" id="{1FEE0044-6989-FC37-BF8B-4DA9932C6627}"/>
              </a:ext>
            </a:extLst>
          </p:cNvPr>
          <p:cNvSpPr/>
          <p:nvPr/>
        </p:nvSpPr>
        <p:spPr>
          <a:xfrm>
            <a:off x="10685156" y="4630511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0,5</a:t>
            </a:r>
          </a:p>
        </p:txBody>
      </p:sp>
      <p:sp>
        <p:nvSpPr>
          <p:cNvPr id="117" name="Ellipse 116">
            <a:extLst>
              <a:ext uri="{FF2B5EF4-FFF2-40B4-BE49-F238E27FC236}">
                <a16:creationId xmlns:a16="http://schemas.microsoft.com/office/drawing/2014/main" id="{7B495DC8-D82B-4388-4092-CBE8E7988CBE}"/>
              </a:ext>
            </a:extLst>
          </p:cNvPr>
          <p:cNvSpPr/>
          <p:nvPr/>
        </p:nvSpPr>
        <p:spPr>
          <a:xfrm>
            <a:off x="10685155" y="4157020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0,5</a:t>
            </a:r>
          </a:p>
        </p:txBody>
      </p:sp>
      <p:sp>
        <p:nvSpPr>
          <p:cNvPr id="118" name="Ellipse 117">
            <a:extLst>
              <a:ext uri="{FF2B5EF4-FFF2-40B4-BE49-F238E27FC236}">
                <a16:creationId xmlns:a16="http://schemas.microsoft.com/office/drawing/2014/main" id="{8EA70EDF-D6DA-7C03-48F4-590CF8D51D55}"/>
              </a:ext>
            </a:extLst>
          </p:cNvPr>
          <p:cNvSpPr/>
          <p:nvPr/>
        </p:nvSpPr>
        <p:spPr>
          <a:xfrm>
            <a:off x="10695576" y="5414370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0,5</a:t>
            </a:r>
          </a:p>
        </p:txBody>
      </p:sp>
      <p:sp>
        <p:nvSpPr>
          <p:cNvPr id="119" name="Ellipse 118">
            <a:extLst>
              <a:ext uri="{FF2B5EF4-FFF2-40B4-BE49-F238E27FC236}">
                <a16:creationId xmlns:a16="http://schemas.microsoft.com/office/drawing/2014/main" id="{535690E9-81BF-0F1C-9460-37726F7EF8E8}"/>
              </a:ext>
            </a:extLst>
          </p:cNvPr>
          <p:cNvSpPr/>
          <p:nvPr/>
        </p:nvSpPr>
        <p:spPr>
          <a:xfrm>
            <a:off x="10711588" y="5921230"/>
            <a:ext cx="446655" cy="432809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dirty="0"/>
              <a:t>0,5</a:t>
            </a:r>
          </a:p>
        </p:txBody>
      </p:sp>
      <p:sp>
        <p:nvSpPr>
          <p:cNvPr id="121" name="Ellipse 120">
            <a:extLst>
              <a:ext uri="{FF2B5EF4-FFF2-40B4-BE49-F238E27FC236}">
                <a16:creationId xmlns:a16="http://schemas.microsoft.com/office/drawing/2014/main" id="{4AE8C832-EA37-8F49-92B2-36959CB56350}"/>
              </a:ext>
            </a:extLst>
          </p:cNvPr>
          <p:cNvSpPr/>
          <p:nvPr/>
        </p:nvSpPr>
        <p:spPr>
          <a:xfrm>
            <a:off x="11296650" y="6211917"/>
            <a:ext cx="593992" cy="58510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Ellipse 121">
            <a:extLst>
              <a:ext uri="{FF2B5EF4-FFF2-40B4-BE49-F238E27FC236}">
                <a16:creationId xmlns:a16="http://schemas.microsoft.com/office/drawing/2014/main" id="{D422784A-AEE7-48FD-7D0B-4A0E5958A08B}"/>
              </a:ext>
            </a:extLst>
          </p:cNvPr>
          <p:cNvSpPr/>
          <p:nvPr/>
        </p:nvSpPr>
        <p:spPr>
          <a:xfrm>
            <a:off x="11312501" y="3813236"/>
            <a:ext cx="593992" cy="58510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7885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332DCBB2-3C91-5788-B74B-CDE66FCF034D}"/>
              </a:ext>
            </a:extLst>
          </p:cNvPr>
          <p:cNvSpPr/>
          <p:nvPr/>
        </p:nvSpPr>
        <p:spPr>
          <a:xfrm>
            <a:off x="627524" y="1023041"/>
            <a:ext cx="1746221" cy="57492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B3BB000-FF5D-DE48-9617-A124D35CBF36}"/>
              </a:ext>
            </a:extLst>
          </p:cNvPr>
          <p:cNvSpPr txBox="1"/>
          <p:nvPr/>
        </p:nvSpPr>
        <p:spPr>
          <a:xfrm>
            <a:off x="627524" y="452673"/>
            <a:ext cx="1746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Alice wählt zufällig Basis.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E48BD41-EE39-8ACD-E2A8-4274BBE71454}"/>
              </a:ext>
            </a:extLst>
          </p:cNvPr>
          <p:cNvSpPr/>
          <p:nvPr/>
        </p:nvSpPr>
        <p:spPr>
          <a:xfrm>
            <a:off x="627524" y="3633236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080CC4D8-AC93-7705-C4F3-CB5D1BD8DB2B}"/>
              </a:ext>
            </a:extLst>
          </p:cNvPr>
          <p:cNvCxnSpPr>
            <a:cxnSpLocks/>
            <a:stCxn id="6" idx="3"/>
            <a:endCxn id="13" idx="1"/>
          </p:cNvCxnSpPr>
          <p:nvPr/>
        </p:nvCxnSpPr>
        <p:spPr>
          <a:xfrm flipV="1">
            <a:off x="987524" y="2368154"/>
            <a:ext cx="1501242" cy="14450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2F08D98F-EBD1-1A16-B2B6-84FFB185D477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987524" y="3813236"/>
            <a:ext cx="1501242" cy="1410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EE035A1B-3BA7-2BFC-A429-187BDD9DC93E}"/>
              </a:ext>
            </a:extLst>
          </p:cNvPr>
          <p:cNvSpPr/>
          <p:nvPr/>
        </p:nvSpPr>
        <p:spPr>
          <a:xfrm>
            <a:off x="2488766" y="2188154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FB34025-A704-DB5F-75BD-EDA958F63FDC}"/>
              </a:ext>
            </a:extLst>
          </p:cNvPr>
          <p:cNvSpPr/>
          <p:nvPr/>
        </p:nvSpPr>
        <p:spPr>
          <a:xfrm>
            <a:off x="2488766" y="5043856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AA9407B3-2A45-7B78-606A-28BABC6A394E}"/>
              </a:ext>
            </a:extLst>
          </p:cNvPr>
          <p:cNvSpPr/>
          <p:nvPr/>
        </p:nvSpPr>
        <p:spPr>
          <a:xfrm>
            <a:off x="2479964" y="1023042"/>
            <a:ext cx="1746221" cy="57492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846A643-8306-29CC-1617-DF29EE16DD0E}"/>
              </a:ext>
            </a:extLst>
          </p:cNvPr>
          <p:cNvSpPr txBox="1"/>
          <p:nvPr/>
        </p:nvSpPr>
        <p:spPr>
          <a:xfrm>
            <a:off x="2488765" y="446379"/>
            <a:ext cx="1737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Alice wählt zufällig </a:t>
            </a:r>
            <a:r>
              <a:rPr lang="de-DE" dirty="0" err="1"/>
              <a:t>Bitwert</a:t>
            </a:r>
            <a:r>
              <a:rPr lang="de-DE" dirty="0"/>
              <a:t>.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935229B-5DA4-94E2-A20E-092BFDF5C5B6}"/>
              </a:ext>
            </a:extLst>
          </p:cNvPr>
          <p:cNvSpPr/>
          <p:nvPr/>
        </p:nvSpPr>
        <p:spPr>
          <a:xfrm>
            <a:off x="4342518" y="1683944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F2EAA639-47BC-E09D-437E-A8C3083C7DB2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2848766" y="1863944"/>
            <a:ext cx="1483638" cy="504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7DBA77E1-7A48-97C0-1A77-5E386B00BA00}"/>
              </a:ext>
            </a:extLst>
          </p:cNvPr>
          <p:cNvCxnSpPr>
            <a:cxnSpLocks/>
            <a:stCxn id="13" idx="3"/>
            <a:endCxn id="28" idx="1"/>
          </p:cNvCxnSpPr>
          <p:nvPr/>
        </p:nvCxnSpPr>
        <p:spPr>
          <a:xfrm>
            <a:off x="2848766" y="2368154"/>
            <a:ext cx="1473222" cy="10936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hteck 27">
            <a:extLst>
              <a:ext uri="{FF2B5EF4-FFF2-40B4-BE49-F238E27FC236}">
                <a16:creationId xmlns:a16="http://schemas.microsoft.com/office/drawing/2014/main" id="{B9D06F49-3CDA-6F53-CD4B-B4AF531A6D4E}"/>
              </a:ext>
            </a:extLst>
          </p:cNvPr>
          <p:cNvSpPr/>
          <p:nvPr/>
        </p:nvSpPr>
        <p:spPr>
          <a:xfrm>
            <a:off x="4321988" y="3281818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0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7561A2E5-F667-8A0D-6891-EBE42A0A4F93}"/>
              </a:ext>
            </a:extLst>
          </p:cNvPr>
          <p:cNvSpPr/>
          <p:nvPr/>
        </p:nvSpPr>
        <p:spPr>
          <a:xfrm>
            <a:off x="4334896" y="1023040"/>
            <a:ext cx="1746222" cy="57492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D62F9525-CDB6-D529-16D2-678DC1BC8447}"/>
              </a:ext>
            </a:extLst>
          </p:cNvPr>
          <p:cNvSpPr/>
          <p:nvPr/>
        </p:nvSpPr>
        <p:spPr>
          <a:xfrm>
            <a:off x="6193760" y="1023041"/>
            <a:ext cx="1746222" cy="574922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854A3F91-757D-D922-1562-88BFB638FDB0}"/>
              </a:ext>
            </a:extLst>
          </p:cNvPr>
          <p:cNvSpPr txBox="1"/>
          <p:nvPr/>
        </p:nvSpPr>
        <p:spPr>
          <a:xfrm>
            <a:off x="4358581" y="566893"/>
            <a:ext cx="1737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Bob wählt Basis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F4FECA0C-4B3C-2C73-6071-8A68FFD7C824}"/>
              </a:ext>
            </a:extLst>
          </p:cNvPr>
          <p:cNvSpPr txBox="1"/>
          <p:nvPr/>
        </p:nvSpPr>
        <p:spPr>
          <a:xfrm>
            <a:off x="6334521" y="348278"/>
            <a:ext cx="1475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Bob misst </a:t>
            </a:r>
            <a:r>
              <a:rPr lang="de-DE" dirty="0" err="1"/>
              <a:t>Bitwert</a:t>
            </a:r>
            <a:endParaRPr lang="de-DE" dirty="0"/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0D9BCC18-6657-A3B5-4144-14A7DC1D7288}"/>
              </a:ext>
            </a:extLst>
          </p:cNvPr>
          <p:cNvSpPr/>
          <p:nvPr/>
        </p:nvSpPr>
        <p:spPr>
          <a:xfrm>
            <a:off x="6194839" y="1345163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4AE2839-4432-9988-AF5B-62222C6B056F}"/>
              </a:ext>
            </a:extLst>
          </p:cNvPr>
          <p:cNvSpPr/>
          <p:nvPr/>
        </p:nvSpPr>
        <p:spPr>
          <a:xfrm>
            <a:off x="4332404" y="6021618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0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642E8325-63DD-501B-20E2-120B9F0537E0}"/>
              </a:ext>
            </a:extLst>
          </p:cNvPr>
          <p:cNvSpPr/>
          <p:nvPr/>
        </p:nvSpPr>
        <p:spPr>
          <a:xfrm>
            <a:off x="4340238" y="4547070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6CA96979-056F-E1AC-11D6-4C5D591C4CFF}"/>
              </a:ext>
            </a:extLst>
          </p:cNvPr>
          <p:cNvCxnSpPr>
            <a:cxnSpLocks/>
          </p:cNvCxnSpPr>
          <p:nvPr/>
        </p:nvCxnSpPr>
        <p:spPr>
          <a:xfrm flipV="1">
            <a:off x="2849940" y="4719761"/>
            <a:ext cx="1483638" cy="504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8B35A5BD-3B6C-E649-4247-3424370BC7DE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2849940" y="5223971"/>
            <a:ext cx="1482464" cy="977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91E9D0EF-39D4-2871-DBA4-9407373286F6}"/>
              </a:ext>
            </a:extLst>
          </p:cNvPr>
          <p:cNvSpPr/>
          <p:nvPr/>
        </p:nvSpPr>
        <p:spPr>
          <a:xfrm>
            <a:off x="6192621" y="1915273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81FF275A-41A7-561A-A7F1-3615F4C392CC}"/>
              </a:ext>
            </a:extLst>
          </p:cNvPr>
          <p:cNvSpPr/>
          <p:nvPr/>
        </p:nvSpPr>
        <p:spPr>
          <a:xfrm>
            <a:off x="6188456" y="2808018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74634A98-3A93-7182-80B4-BB9522818388}"/>
              </a:ext>
            </a:extLst>
          </p:cNvPr>
          <p:cNvSpPr/>
          <p:nvPr/>
        </p:nvSpPr>
        <p:spPr>
          <a:xfrm>
            <a:off x="6192621" y="3558128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D85CAA2A-C65D-8698-E0FD-A6ABBC632735}"/>
              </a:ext>
            </a:extLst>
          </p:cNvPr>
          <p:cNvSpPr/>
          <p:nvPr/>
        </p:nvSpPr>
        <p:spPr>
          <a:xfrm>
            <a:off x="6188456" y="4306916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E50F3813-439E-F9AC-C798-3C27FABBA5B0}"/>
              </a:ext>
            </a:extLst>
          </p:cNvPr>
          <p:cNvSpPr/>
          <p:nvPr/>
        </p:nvSpPr>
        <p:spPr>
          <a:xfrm>
            <a:off x="6194839" y="5020983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7AB015F5-2622-2C09-EC80-D294D12C9C23}"/>
              </a:ext>
            </a:extLst>
          </p:cNvPr>
          <p:cNvSpPr/>
          <p:nvPr/>
        </p:nvSpPr>
        <p:spPr>
          <a:xfrm>
            <a:off x="6195266" y="5708405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+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C53B3E14-BE5D-FA76-6526-19379B85444C}"/>
              </a:ext>
            </a:extLst>
          </p:cNvPr>
          <p:cNvSpPr/>
          <p:nvPr/>
        </p:nvSpPr>
        <p:spPr>
          <a:xfrm>
            <a:off x="6211174" y="6275192"/>
            <a:ext cx="360000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</a:t>
            </a:r>
          </a:p>
        </p:txBody>
      </p: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2CAB2116-D24D-D336-6E7D-63265DA2C3B0}"/>
              </a:ext>
            </a:extLst>
          </p:cNvPr>
          <p:cNvCxnSpPr>
            <a:cxnSpLocks/>
            <a:stCxn id="21" idx="3"/>
            <a:endCxn id="67" idx="1"/>
          </p:cNvCxnSpPr>
          <p:nvPr/>
        </p:nvCxnSpPr>
        <p:spPr>
          <a:xfrm flipV="1">
            <a:off x="4702518" y="1525163"/>
            <a:ext cx="1492321" cy="338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r Verbinder 73">
            <a:extLst>
              <a:ext uri="{FF2B5EF4-FFF2-40B4-BE49-F238E27FC236}">
                <a16:creationId xmlns:a16="http://schemas.microsoft.com/office/drawing/2014/main" id="{F6B346E4-E3EE-6D17-DCDD-F0BD6D834539}"/>
              </a:ext>
            </a:extLst>
          </p:cNvPr>
          <p:cNvCxnSpPr>
            <a:cxnSpLocks/>
            <a:stCxn id="21" idx="3"/>
            <a:endCxn id="25" idx="1"/>
          </p:cNvCxnSpPr>
          <p:nvPr/>
        </p:nvCxnSpPr>
        <p:spPr>
          <a:xfrm>
            <a:off x="4702518" y="1863944"/>
            <a:ext cx="1490103" cy="231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r Verbinder 78">
            <a:extLst>
              <a:ext uri="{FF2B5EF4-FFF2-40B4-BE49-F238E27FC236}">
                <a16:creationId xmlns:a16="http://schemas.microsoft.com/office/drawing/2014/main" id="{C35F7B92-E6D7-C3F5-85BC-B21D06455911}"/>
              </a:ext>
            </a:extLst>
          </p:cNvPr>
          <p:cNvCxnSpPr>
            <a:cxnSpLocks/>
            <a:stCxn id="28" idx="3"/>
            <a:endCxn id="32" idx="1"/>
          </p:cNvCxnSpPr>
          <p:nvPr/>
        </p:nvCxnSpPr>
        <p:spPr>
          <a:xfrm flipV="1">
            <a:off x="4681988" y="2988018"/>
            <a:ext cx="1506468" cy="47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rader Verbinder 83">
            <a:extLst>
              <a:ext uri="{FF2B5EF4-FFF2-40B4-BE49-F238E27FC236}">
                <a16:creationId xmlns:a16="http://schemas.microsoft.com/office/drawing/2014/main" id="{0409E218-7201-FF93-A959-4F3CCB91EC28}"/>
              </a:ext>
            </a:extLst>
          </p:cNvPr>
          <p:cNvCxnSpPr>
            <a:cxnSpLocks/>
            <a:stCxn id="28" idx="3"/>
            <a:endCxn id="33" idx="1"/>
          </p:cNvCxnSpPr>
          <p:nvPr/>
        </p:nvCxnSpPr>
        <p:spPr>
          <a:xfrm>
            <a:off x="4681988" y="3461818"/>
            <a:ext cx="1510633" cy="276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Gerader Verbinder 87">
            <a:extLst>
              <a:ext uri="{FF2B5EF4-FFF2-40B4-BE49-F238E27FC236}">
                <a16:creationId xmlns:a16="http://schemas.microsoft.com/office/drawing/2014/main" id="{A7A6EEB6-7EC7-1B2C-7B84-7E4A3B2217A5}"/>
              </a:ext>
            </a:extLst>
          </p:cNvPr>
          <p:cNvCxnSpPr>
            <a:cxnSpLocks/>
            <a:stCxn id="16" idx="3"/>
            <a:endCxn id="44" idx="1"/>
          </p:cNvCxnSpPr>
          <p:nvPr/>
        </p:nvCxnSpPr>
        <p:spPr>
          <a:xfrm>
            <a:off x="4700238" y="4727070"/>
            <a:ext cx="1494601" cy="4739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497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rafik 34">
            <a:extLst>
              <a:ext uri="{FF2B5EF4-FFF2-40B4-BE49-F238E27FC236}">
                <a16:creationId xmlns:a16="http://schemas.microsoft.com/office/drawing/2014/main" id="{4EA1F75B-B664-6B4B-B11B-FD0AE1334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3876" y="-2270229"/>
            <a:ext cx="6858151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22847" y="2285899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6293" y="2270077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52949" y="-5763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180558" y="2270077"/>
            <a:ext cx="3429075" cy="1143025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EDD2F646-3D05-AAAB-4328-65BA4C74F7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51595" y="2857564"/>
            <a:ext cx="2286050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765" y="2285472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0665" y="2285471"/>
            <a:ext cx="2286050" cy="1143025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821B6551-155B-3960-7425-9B42BBAEC9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46528" y="-2254835"/>
            <a:ext cx="1143025" cy="4572101"/>
          </a:xfrm>
          <a:prstGeom prst="rect">
            <a:avLst/>
          </a:prstGeom>
        </p:spPr>
      </p:pic>
      <p:pic>
        <p:nvPicPr>
          <p:cNvPr id="44" name="Grafik 44">
            <a:extLst>
              <a:ext uri="{FF2B5EF4-FFF2-40B4-BE49-F238E27FC236}">
                <a16:creationId xmlns:a16="http://schemas.microsoft.com/office/drawing/2014/main" id="{B8A81635-C7D9-8095-A98F-F4A807734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391" y="2317266"/>
            <a:ext cx="1109747" cy="1068523"/>
          </a:xfrm>
          <a:prstGeom prst="rect">
            <a:avLst/>
          </a:prstGeom>
        </p:spPr>
      </p:pic>
      <p:pic>
        <p:nvPicPr>
          <p:cNvPr id="51" name="Grafik 44">
            <a:extLst>
              <a:ext uri="{FF2B5EF4-FFF2-40B4-BE49-F238E27FC236}">
                <a16:creationId xmlns:a16="http://schemas.microsoft.com/office/drawing/2014/main" id="{E95F3E41-552C-69C3-F038-76D9706E289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85621" y="1201051"/>
            <a:ext cx="1109747" cy="1068523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813" y="2338147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Freihand 7">
                <a:extLst>
                  <a:ext uri="{FF2B5EF4-FFF2-40B4-BE49-F238E27FC236}">
                    <a16:creationId xmlns:a16="http://schemas.microsoft.com/office/drawing/2014/main" id="{E7CEEA52-98BD-F19A-25B5-8C63D1839729}"/>
                  </a:ext>
                </a:extLst>
              </p14:cNvPr>
              <p14:cNvContentPartPr/>
              <p14:nvPr/>
            </p14:nvContentPartPr>
            <p14:xfrm>
              <a:off x="2702107" y="2852720"/>
              <a:ext cx="49680" cy="360"/>
            </p14:xfrm>
          </p:contentPart>
        </mc:Choice>
        <mc:Fallback xmlns="">
          <p:pic>
            <p:nvPicPr>
              <p:cNvPr id="6" name="Freihand 7">
                <a:extLst>
                  <a:ext uri="{FF2B5EF4-FFF2-40B4-BE49-F238E27FC236}">
                    <a16:creationId xmlns:a16="http://schemas.microsoft.com/office/drawing/2014/main" id="{E7CEEA52-98BD-F19A-25B5-8C63D183972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66107" y="2817080"/>
                <a:ext cx="1213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" name="Freihand 9">
                <a:extLst>
                  <a:ext uri="{FF2B5EF4-FFF2-40B4-BE49-F238E27FC236}">
                    <a16:creationId xmlns:a16="http://schemas.microsoft.com/office/drawing/2014/main" id="{784CA760-0983-3F7A-3C8E-2EB009D61B61}"/>
                  </a:ext>
                </a:extLst>
              </p14:cNvPr>
              <p14:cNvContentPartPr/>
              <p14:nvPr/>
            </p14:nvContentPartPr>
            <p14:xfrm>
              <a:off x="4056787" y="2852720"/>
              <a:ext cx="247320" cy="360"/>
            </p14:xfrm>
          </p:contentPart>
        </mc:Choice>
        <mc:Fallback xmlns="">
          <p:pic>
            <p:nvPicPr>
              <p:cNvPr id="10" name="Freihand 9">
                <a:extLst>
                  <a:ext uri="{FF2B5EF4-FFF2-40B4-BE49-F238E27FC236}">
                    <a16:creationId xmlns:a16="http://schemas.microsoft.com/office/drawing/2014/main" id="{784CA760-0983-3F7A-3C8E-2EB009D61B61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020787" y="2817080"/>
                <a:ext cx="318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" name="Freihand 10">
                <a:extLst>
                  <a:ext uri="{FF2B5EF4-FFF2-40B4-BE49-F238E27FC236}">
                    <a16:creationId xmlns:a16="http://schemas.microsoft.com/office/drawing/2014/main" id="{B0635DF7-7A6A-864E-4CC4-E343DE8C91E5}"/>
                  </a:ext>
                </a:extLst>
              </p14:cNvPr>
              <p14:cNvContentPartPr/>
              <p14:nvPr/>
            </p14:nvContentPartPr>
            <p14:xfrm>
              <a:off x="4733947" y="2852720"/>
              <a:ext cx="325080" cy="360"/>
            </p14:xfrm>
          </p:contentPart>
        </mc:Choice>
        <mc:Fallback xmlns="">
          <p:pic>
            <p:nvPicPr>
              <p:cNvPr id="11" name="Freihand 10">
                <a:extLst>
                  <a:ext uri="{FF2B5EF4-FFF2-40B4-BE49-F238E27FC236}">
                    <a16:creationId xmlns:a16="http://schemas.microsoft.com/office/drawing/2014/main" id="{B0635DF7-7A6A-864E-4CC4-E343DE8C91E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698307" y="2817080"/>
                <a:ext cx="3967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2" name="Freihand 12">
                <a:extLst>
                  <a:ext uri="{FF2B5EF4-FFF2-40B4-BE49-F238E27FC236}">
                    <a16:creationId xmlns:a16="http://schemas.microsoft.com/office/drawing/2014/main" id="{4159AB05-DA55-97CE-6151-21DDFEC2691E}"/>
                  </a:ext>
                </a:extLst>
              </p14:cNvPr>
              <p14:cNvContentPartPr/>
              <p14:nvPr/>
            </p14:nvContentPartPr>
            <p14:xfrm>
              <a:off x="2920987" y="2852720"/>
              <a:ext cx="769320" cy="360"/>
            </p14:xfrm>
          </p:contentPart>
        </mc:Choice>
        <mc:Fallback xmlns="">
          <p:pic>
            <p:nvPicPr>
              <p:cNvPr id="12" name="Freihand 12">
                <a:extLst>
                  <a:ext uri="{FF2B5EF4-FFF2-40B4-BE49-F238E27FC236}">
                    <a16:creationId xmlns:a16="http://schemas.microsoft.com/office/drawing/2014/main" id="{4159AB05-DA55-97CE-6151-21DDFEC2691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884987" y="2817080"/>
                <a:ext cx="840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7" name="Freihand 17">
                <a:extLst>
                  <a:ext uri="{FF2B5EF4-FFF2-40B4-BE49-F238E27FC236}">
                    <a16:creationId xmlns:a16="http://schemas.microsoft.com/office/drawing/2014/main" id="{50798798-8E9D-2114-6D49-468DD52A2FAF}"/>
                  </a:ext>
                </a:extLst>
              </p14:cNvPr>
              <p14:cNvContentPartPr/>
              <p14:nvPr/>
            </p14:nvContentPartPr>
            <p14:xfrm>
              <a:off x="5249107" y="2852720"/>
              <a:ext cx="536760" cy="360"/>
            </p14:xfrm>
          </p:contentPart>
        </mc:Choice>
        <mc:Fallback xmlns="">
          <p:pic>
            <p:nvPicPr>
              <p:cNvPr id="17" name="Freihand 17">
                <a:extLst>
                  <a:ext uri="{FF2B5EF4-FFF2-40B4-BE49-F238E27FC236}">
                    <a16:creationId xmlns:a16="http://schemas.microsoft.com/office/drawing/2014/main" id="{50798798-8E9D-2114-6D49-468DD52A2FA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213467" y="2817080"/>
                <a:ext cx="6084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Freihand 21">
                <a:extLst>
                  <a:ext uri="{FF2B5EF4-FFF2-40B4-BE49-F238E27FC236}">
                    <a16:creationId xmlns:a16="http://schemas.microsoft.com/office/drawing/2014/main" id="{6F18CEB8-38AD-D8BA-8789-CE49BAE44213}"/>
                  </a:ext>
                </a:extLst>
              </p14:cNvPr>
              <p14:cNvContentPartPr/>
              <p14:nvPr/>
            </p14:nvContentPartPr>
            <p14:xfrm>
              <a:off x="6914107" y="2852720"/>
              <a:ext cx="247320" cy="360"/>
            </p14:xfrm>
          </p:contentPart>
        </mc:Choice>
        <mc:Fallback xmlns="">
          <p:pic>
            <p:nvPicPr>
              <p:cNvPr id="22" name="Freihand 21">
                <a:extLst>
                  <a:ext uri="{FF2B5EF4-FFF2-40B4-BE49-F238E27FC236}">
                    <a16:creationId xmlns:a16="http://schemas.microsoft.com/office/drawing/2014/main" id="{6F18CEB8-38AD-D8BA-8789-CE49BAE4421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878467" y="2817080"/>
                <a:ext cx="318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3" name="Freihand 23">
                <a:extLst>
                  <a:ext uri="{FF2B5EF4-FFF2-40B4-BE49-F238E27FC236}">
                    <a16:creationId xmlns:a16="http://schemas.microsoft.com/office/drawing/2014/main" id="{CD4AD0A9-2B94-0C9F-8AE2-C6F862A95575}"/>
                  </a:ext>
                </a:extLst>
              </p14:cNvPr>
              <p14:cNvContentPartPr/>
              <p14:nvPr/>
            </p14:nvContentPartPr>
            <p14:xfrm>
              <a:off x="5968747" y="2852720"/>
              <a:ext cx="607320" cy="360"/>
            </p14:xfrm>
          </p:contentPart>
        </mc:Choice>
        <mc:Fallback xmlns="">
          <p:pic>
            <p:nvPicPr>
              <p:cNvPr id="23" name="Freihand 23">
                <a:extLst>
                  <a:ext uri="{FF2B5EF4-FFF2-40B4-BE49-F238E27FC236}">
                    <a16:creationId xmlns:a16="http://schemas.microsoft.com/office/drawing/2014/main" id="{CD4AD0A9-2B94-0C9F-8AE2-C6F862A95575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933086" y="2817080"/>
                <a:ext cx="679002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4" name="Freihand 23">
                <a:extLst>
                  <a:ext uri="{FF2B5EF4-FFF2-40B4-BE49-F238E27FC236}">
                    <a16:creationId xmlns:a16="http://schemas.microsoft.com/office/drawing/2014/main" id="{963716A6-98AE-1B2A-A1E3-6F01DC4E9C0E}"/>
                  </a:ext>
                </a:extLst>
              </p14:cNvPr>
              <p14:cNvContentPartPr/>
              <p14:nvPr/>
            </p14:nvContentPartPr>
            <p14:xfrm>
              <a:off x="5490667" y="1142720"/>
              <a:ext cx="360" cy="261360"/>
            </p14:xfrm>
          </p:contentPart>
        </mc:Choice>
        <mc:Fallback xmlns="">
          <p:pic>
            <p:nvPicPr>
              <p:cNvPr id="24" name="Freihand 23">
                <a:extLst>
                  <a:ext uri="{FF2B5EF4-FFF2-40B4-BE49-F238E27FC236}">
                    <a16:creationId xmlns:a16="http://schemas.microsoft.com/office/drawing/2014/main" id="{963716A6-98AE-1B2A-A1E3-6F01DC4E9C0E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455027" y="1107080"/>
                <a:ext cx="72000" cy="33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5" name="Freihand 24">
                <a:extLst>
                  <a:ext uri="{FF2B5EF4-FFF2-40B4-BE49-F238E27FC236}">
                    <a16:creationId xmlns:a16="http://schemas.microsoft.com/office/drawing/2014/main" id="{A7B3E06F-2125-40B5-4193-C4E9A05264AA}"/>
                  </a:ext>
                </a:extLst>
              </p14:cNvPr>
              <p14:cNvContentPartPr/>
              <p14:nvPr/>
            </p14:nvContentPartPr>
            <p14:xfrm>
              <a:off x="5490667" y="1671920"/>
              <a:ext cx="360" cy="176760"/>
            </p14:xfrm>
          </p:contentPart>
        </mc:Choice>
        <mc:Fallback xmlns="">
          <p:pic>
            <p:nvPicPr>
              <p:cNvPr id="25" name="Freihand 24">
                <a:extLst>
                  <a:ext uri="{FF2B5EF4-FFF2-40B4-BE49-F238E27FC236}">
                    <a16:creationId xmlns:a16="http://schemas.microsoft.com/office/drawing/2014/main" id="{A7B3E06F-2125-40B5-4193-C4E9A05264AA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455027" y="1636280"/>
                <a:ext cx="72000" cy="24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6" name="Freihand 25">
                <a:extLst>
                  <a:ext uri="{FF2B5EF4-FFF2-40B4-BE49-F238E27FC236}">
                    <a16:creationId xmlns:a16="http://schemas.microsoft.com/office/drawing/2014/main" id="{5704B5D0-9922-5694-7C85-4F5A0AB1249C}"/>
                  </a:ext>
                </a:extLst>
              </p14:cNvPr>
              <p14:cNvContentPartPr/>
              <p14:nvPr/>
            </p14:nvContentPartPr>
            <p14:xfrm>
              <a:off x="5490667" y="2109320"/>
              <a:ext cx="360" cy="183960"/>
            </p14:xfrm>
          </p:contentPart>
        </mc:Choice>
        <mc:Fallback xmlns="">
          <p:pic>
            <p:nvPicPr>
              <p:cNvPr id="26" name="Freihand 25">
                <a:extLst>
                  <a:ext uri="{FF2B5EF4-FFF2-40B4-BE49-F238E27FC236}">
                    <a16:creationId xmlns:a16="http://schemas.microsoft.com/office/drawing/2014/main" id="{5704B5D0-9922-5694-7C85-4F5A0AB1249C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455027" y="2073680"/>
                <a:ext cx="72000" cy="25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2639EE22-8143-7407-31B8-A951E35F5898}"/>
                  </a:ext>
                </a:extLst>
              </p14:cNvPr>
              <p14:cNvContentPartPr/>
              <p14:nvPr/>
            </p14:nvContentPartPr>
            <p14:xfrm>
              <a:off x="5490667" y="2546720"/>
              <a:ext cx="360" cy="169560"/>
            </p14:xfrm>
          </p:contentPart>
        </mc:Choice>
        <mc:Fallback xmlns=""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2639EE22-8143-7407-31B8-A951E35F5898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455027" y="2511080"/>
                <a:ext cx="72000" cy="24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" name="Freihand 1">
                <a:extLst>
                  <a:ext uri="{FF2B5EF4-FFF2-40B4-BE49-F238E27FC236}">
                    <a16:creationId xmlns:a16="http://schemas.microsoft.com/office/drawing/2014/main" id="{ADD4A79C-9821-E1D1-B420-C52E2CC74A2E}"/>
                  </a:ext>
                </a:extLst>
              </p14:cNvPr>
              <p14:cNvContentPartPr/>
              <p14:nvPr/>
            </p14:nvContentPartPr>
            <p14:xfrm>
              <a:off x="8530147" y="7965440"/>
              <a:ext cx="7560" cy="99000"/>
            </p14:xfrm>
          </p:contentPart>
        </mc:Choice>
        <mc:Fallback xmlns="">
          <p:pic>
            <p:nvPicPr>
              <p:cNvPr id="2" name="Freihand 1">
                <a:extLst>
                  <a:ext uri="{FF2B5EF4-FFF2-40B4-BE49-F238E27FC236}">
                    <a16:creationId xmlns:a16="http://schemas.microsoft.com/office/drawing/2014/main" id="{ADD4A79C-9821-E1D1-B420-C52E2CC74A2E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494147" y="7929800"/>
                <a:ext cx="79200" cy="17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" name="Freihand 2">
                <a:extLst>
                  <a:ext uri="{FF2B5EF4-FFF2-40B4-BE49-F238E27FC236}">
                    <a16:creationId xmlns:a16="http://schemas.microsoft.com/office/drawing/2014/main" id="{D21B4251-1AD4-A26C-2C68-F2421F3075B9}"/>
                  </a:ext>
                </a:extLst>
              </p14:cNvPr>
              <p14:cNvContentPartPr/>
              <p14:nvPr/>
            </p14:nvContentPartPr>
            <p14:xfrm>
              <a:off x="2963107" y="3577040"/>
              <a:ext cx="21600" cy="444960"/>
            </p14:xfrm>
          </p:contentPart>
        </mc:Choice>
        <mc:Fallback xmlns="">
          <p:pic>
            <p:nvPicPr>
              <p:cNvPr id="3" name="Freihand 2">
                <a:extLst>
                  <a:ext uri="{FF2B5EF4-FFF2-40B4-BE49-F238E27FC236}">
                    <a16:creationId xmlns:a16="http://schemas.microsoft.com/office/drawing/2014/main" id="{D21B4251-1AD4-A26C-2C68-F2421F3075B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901547" y="3515480"/>
                <a:ext cx="144720" cy="56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9" name="Freihand 12">
                <a:extLst>
                  <a:ext uri="{FF2B5EF4-FFF2-40B4-BE49-F238E27FC236}">
                    <a16:creationId xmlns:a16="http://schemas.microsoft.com/office/drawing/2014/main" id="{3166D4FD-26B5-3CB3-AF25-41B2726A8634}"/>
                  </a:ext>
                </a:extLst>
              </p14:cNvPr>
              <p14:cNvContentPartPr/>
              <p14:nvPr/>
            </p14:nvContentPartPr>
            <p14:xfrm>
              <a:off x="3181987" y="3725000"/>
              <a:ext cx="472320" cy="141480"/>
            </p14:xfrm>
          </p:contentPart>
        </mc:Choice>
        <mc:Fallback xmlns="">
          <p:pic>
            <p:nvPicPr>
              <p:cNvPr id="9" name="Freihand 12">
                <a:extLst>
                  <a:ext uri="{FF2B5EF4-FFF2-40B4-BE49-F238E27FC236}">
                    <a16:creationId xmlns:a16="http://schemas.microsoft.com/office/drawing/2014/main" id="{3166D4FD-26B5-3CB3-AF25-41B2726A8634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120427" y="3663440"/>
                <a:ext cx="595440" cy="26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28" name="Freihand 29">
                <a:extLst>
                  <a:ext uri="{FF2B5EF4-FFF2-40B4-BE49-F238E27FC236}">
                    <a16:creationId xmlns:a16="http://schemas.microsoft.com/office/drawing/2014/main" id="{D9CE5A36-900B-E353-99FA-024607C939A4}"/>
                  </a:ext>
                </a:extLst>
              </p14:cNvPr>
              <p14:cNvContentPartPr/>
              <p14:nvPr/>
            </p14:nvContentPartPr>
            <p14:xfrm>
              <a:off x="3659040" y="3571007"/>
              <a:ext cx="362520" cy="482400"/>
            </p14:xfrm>
          </p:contentPart>
        </mc:Choice>
        <mc:Fallback xmlns="">
          <p:pic>
            <p:nvPicPr>
              <p:cNvPr id="28" name="Freihand 29">
                <a:extLst>
                  <a:ext uri="{FF2B5EF4-FFF2-40B4-BE49-F238E27FC236}">
                    <a16:creationId xmlns:a16="http://schemas.microsoft.com/office/drawing/2014/main" id="{D9CE5A36-900B-E353-99FA-024607C939A4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3597840" y="3509493"/>
                <a:ext cx="485640" cy="6054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39" name="Freihand 39">
                <a:extLst>
                  <a:ext uri="{FF2B5EF4-FFF2-40B4-BE49-F238E27FC236}">
                    <a16:creationId xmlns:a16="http://schemas.microsoft.com/office/drawing/2014/main" id="{37C91041-9D2C-D04E-9D0B-D78A2B13BE8F}"/>
                  </a:ext>
                </a:extLst>
              </p14:cNvPr>
              <p14:cNvContentPartPr/>
              <p14:nvPr/>
            </p14:nvContentPartPr>
            <p14:xfrm>
              <a:off x="6730867" y="1178271"/>
              <a:ext cx="811800" cy="381240"/>
            </p14:xfrm>
          </p:contentPart>
        </mc:Choice>
        <mc:Fallback xmlns="">
          <p:pic>
            <p:nvPicPr>
              <p:cNvPr id="39" name="Freihand 39">
                <a:extLst>
                  <a:ext uri="{FF2B5EF4-FFF2-40B4-BE49-F238E27FC236}">
                    <a16:creationId xmlns:a16="http://schemas.microsoft.com/office/drawing/2014/main" id="{37C91041-9D2C-D04E-9D0B-D78A2B13BE8F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6669307" y="1116711"/>
                <a:ext cx="934920" cy="50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7662187" y="2695031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646719" y="2679534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5305627" y="345671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5290147" y="330207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65" name="Freihand 65">
                <a:extLst>
                  <a:ext uri="{FF2B5EF4-FFF2-40B4-BE49-F238E27FC236}">
                    <a16:creationId xmlns:a16="http://schemas.microsoft.com/office/drawing/2014/main" id="{6CD3D644-94AC-AC80-9C71-F799BB4AC540}"/>
                  </a:ext>
                </a:extLst>
              </p14:cNvPr>
              <p14:cNvContentPartPr/>
              <p14:nvPr/>
            </p14:nvContentPartPr>
            <p14:xfrm>
              <a:off x="1686187" y="1791791"/>
              <a:ext cx="981000" cy="409680"/>
            </p14:xfrm>
          </p:contentPart>
        </mc:Choice>
        <mc:Fallback xmlns="">
          <p:pic>
            <p:nvPicPr>
              <p:cNvPr id="65" name="Freihand 65">
                <a:extLst>
                  <a:ext uri="{FF2B5EF4-FFF2-40B4-BE49-F238E27FC236}">
                    <a16:creationId xmlns:a16="http://schemas.microsoft.com/office/drawing/2014/main" id="{6CD3D644-94AC-AC80-9C71-F799BB4AC540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1670707" y="1776671"/>
                <a:ext cx="1011600" cy="43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80" name="Freihand 79">
                <a:extLst>
                  <a:ext uri="{FF2B5EF4-FFF2-40B4-BE49-F238E27FC236}">
                    <a16:creationId xmlns:a16="http://schemas.microsoft.com/office/drawing/2014/main" id="{904D5176-D004-EBA6-5743-57A9604DE45C}"/>
                  </a:ext>
                </a:extLst>
              </p14:cNvPr>
              <p14:cNvContentPartPr/>
              <p14:nvPr/>
            </p14:nvContentPartPr>
            <p14:xfrm>
              <a:off x="7372574" y="2070316"/>
              <a:ext cx="23040" cy="1535040"/>
            </p14:xfrm>
          </p:contentPart>
        </mc:Choice>
        <mc:Fallback xmlns="">
          <p:pic>
            <p:nvPicPr>
              <p:cNvPr id="80" name="Freihand 79">
                <a:extLst>
                  <a:ext uri="{FF2B5EF4-FFF2-40B4-BE49-F238E27FC236}">
                    <a16:creationId xmlns:a16="http://schemas.microsoft.com/office/drawing/2014/main" id="{904D5176-D004-EBA6-5743-57A9604DE45C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7341974" y="2039716"/>
                <a:ext cx="84240" cy="1596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52372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6490" y="56335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5118" y="2929917"/>
            <a:ext cx="342907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3633" y="2915158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1792027" y="3357565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6559" y="3342068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4175258" y="958466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60138" y="943002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14:cNvPr>
              <p14:cNvContentPartPr/>
              <p14:nvPr/>
            </p14:nvContentPartPr>
            <p14:xfrm>
              <a:off x="2564388" y="2756185"/>
              <a:ext cx="23040" cy="15350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533428" y="2725218"/>
                <a:ext cx="84240" cy="159625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28462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6490" y="56335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5118" y="2929917"/>
            <a:ext cx="342907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3633" y="2915158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p:pic>
        <p:nvPicPr>
          <p:cNvPr id="44" name="Grafik 44">
            <a:extLst>
              <a:ext uri="{FF2B5EF4-FFF2-40B4-BE49-F238E27FC236}">
                <a16:creationId xmlns:a16="http://schemas.microsoft.com/office/drawing/2014/main" id="{B8A81635-C7D9-8095-A98F-F4A807734D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391" y="2909657"/>
            <a:ext cx="1109747" cy="1068523"/>
          </a:xfrm>
          <a:prstGeom prst="rect">
            <a:avLst/>
          </a:prstGeom>
        </p:spPr>
      </p:pic>
      <p:pic>
        <p:nvPicPr>
          <p:cNvPr id="51" name="Grafik 44">
            <a:extLst>
              <a:ext uri="{FF2B5EF4-FFF2-40B4-BE49-F238E27FC236}">
                <a16:creationId xmlns:a16="http://schemas.microsoft.com/office/drawing/2014/main" id="{E95F3E41-552C-69C3-F038-76D9706E28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63021" y="1766060"/>
            <a:ext cx="1109747" cy="1068523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691" y="2911571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1792027" y="3357565"/>
              <a:ext cx="465840" cy="332280"/>
            </p14:xfrm>
          </p:contentPart>
        </mc:Choice>
        <mc:Fallback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6559" y="3342068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4175258" y="958466"/>
              <a:ext cx="487440" cy="352800"/>
            </p14:xfrm>
          </p:contentPart>
        </mc:Choice>
        <mc:Fallback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59778" y="943002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14:cNvPr>
              <p14:cNvContentPartPr/>
              <p14:nvPr/>
            </p14:nvContentPartPr>
            <p14:xfrm>
              <a:off x="2564388" y="2756185"/>
              <a:ext cx="23040" cy="1535040"/>
            </p14:xfrm>
          </p:contentPart>
        </mc:Choice>
        <mc:Fallback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533428" y="2725218"/>
                <a:ext cx="84240" cy="159625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13705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rafik 34">
            <a:extLst>
              <a:ext uri="{FF2B5EF4-FFF2-40B4-BE49-F238E27FC236}">
                <a16:creationId xmlns:a16="http://schemas.microsoft.com/office/drawing/2014/main" id="{4EA1F75B-B664-6B4B-B11B-FD0AE1334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3876" y="-2270229"/>
            <a:ext cx="6858151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22847" y="2285899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6293" y="2270077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52949" y="-5763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180558" y="2270077"/>
            <a:ext cx="3429075" cy="1143025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EDD2F646-3D05-AAAB-4328-65BA4C74F7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51595" y="2857564"/>
            <a:ext cx="2286050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765" y="2285472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0665" y="2285471"/>
            <a:ext cx="2286050" cy="1143025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821B6551-155B-3960-7425-9B42BBAEC9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46528" y="-2254835"/>
            <a:ext cx="1143025" cy="4572101"/>
          </a:xfrm>
          <a:prstGeom prst="rect">
            <a:avLst/>
          </a:prstGeom>
        </p:spPr>
      </p:pic>
      <p:pic>
        <p:nvPicPr>
          <p:cNvPr id="44" name="Grafik 44">
            <a:extLst>
              <a:ext uri="{FF2B5EF4-FFF2-40B4-BE49-F238E27FC236}">
                <a16:creationId xmlns:a16="http://schemas.microsoft.com/office/drawing/2014/main" id="{B8A81635-C7D9-8095-A98F-F4A807734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12391" y="2317266"/>
            <a:ext cx="1109747" cy="1068523"/>
          </a:xfrm>
          <a:prstGeom prst="rect">
            <a:avLst/>
          </a:prstGeom>
        </p:spPr>
      </p:pic>
      <p:pic>
        <p:nvPicPr>
          <p:cNvPr id="51" name="Grafik 44">
            <a:extLst>
              <a:ext uri="{FF2B5EF4-FFF2-40B4-BE49-F238E27FC236}">
                <a16:creationId xmlns:a16="http://schemas.microsoft.com/office/drawing/2014/main" id="{E95F3E41-552C-69C3-F038-76D9706E289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85621" y="1201051"/>
            <a:ext cx="1109747" cy="1068523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813" y="2338147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Freihand 7">
                <a:extLst>
                  <a:ext uri="{FF2B5EF4-FFF2-40B4-BE49-F238E27FC236}">
                    <a16:creationId xmlns:a16="http://schemas.microsoft.com/office/drawing/2014/main" id="{E7CEEA52-98BD-F19A-25B5-8C63D1839729}"/>
                  </a:ext>
                </a:extLst>
              </p14:cNvPr>
              <p14:cNvContentPartPr/>
              <p14:nvPr/>
            </p14:nvContentPartPr>
            <p14:xfrm>
              <a:off x="2702107" y="2852720"/>
              <a:ext cx="49680" cy="360"/>
            </p14:xfrm>
          </p:contentPart>
        </mc:Choice>
        <mc:Fallback xmlns="">
          <p:pic>
            <p:nvPicPr>
              <p:cNvPr id="6" name="Freihand 7">
                <a:extLst>
                  <a:ext uri="{FF2B5EF4-FFF2-40B4-BE49-F238E27FC236}">
                    <a16:creationId xmlns:a16="http://schemas.microsoft.com/office/drawing/2014/main" id="{E7CEEA52-98BD-F19A-25B5-8C63D183972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66366" y="2816720"/>
                <a:ext cx="120805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Freihand 9">
                <a:extLst>
                  <a:ext uri="{FF2B5EF4-FFF2-40B4-BE49-F238E27FC236}">
                    <a16:creationId xmlns:a16="http://schemas.microsoft.com/office/drawing/2014/main" id="{784CA760-0983-3F7A-3C8E-2EB009D61B61}"/>
                  </a:ext>
                </a:extLst>
              </p14:cNvPr>
              <p14:cNvContentPartPr/>
              <p14:nvPr/>
            </p14:nvContentPartPr>
            <p14:xfrm>
              <a:off x="4056787" y="2852720"/>
              <a:ext cx="247320" cy="360"/>
            </p14:xfrm>
          </p:contentPart>
        </mc:Choice>
        <mc:Fallback xmlns="">
          <p:pic>
            <p:nvPicPr>
              <p:cNvPr id="10" name="Freihand 9">
                <a:extLst>
                  <a:ext uri="{FF2B5EF4-FFF2-40B4-BE49-F238E27FC236}">
                    <a16:creationId xmlns:a16="http://schemas.microsoft.com/office/drawing/2014/main" id="{784CA760-0983-3F7A-3C8E-2EB009D61B6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020787" y="2816720"/>
                <a:ext cx="318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1" name="Freihand 10">
                <a:extLst>
                  <a:ext uri="{FF2B5EF4-FFF2-40B4-BE49-F238E27FC236}">
                    <a16:creationId xmlns:a16="http://schemas.microsoft.com/office/drawing/2014/main" id="{B0635DF7-7A6A-864E-4CC4-E343DE8C91E5}"/>
                  </a:ext>
                </a:extLst>
              </p14:cNvPr>
              <p14:cNvContentPartPr/>
              <p14:nvPr/>
            </p14:nvContentPartPr>
            <p14:xfrm>
              <a:off x="4733947" y="2852720"/>
              <a:ext cx="325080" cy="360"/>
            </p14:xfrm>
          </p:contentPart>
        </mc:Choice>
        <mc:Fallback xmlns="">
          <p:pic>
            <p:nvPicPr>
              <p:cNvPr id="11" name="Freihand 10">
                <a:extLst>
                  <a:ext uri="{FF2B5EF4-FFF2-40B4-BE49-F238E27FC236}">
                    <a16:creationId xmlns:a16="http://schemas.microsoft.com/office/drawing/2014/main" id="{B0635DF7-7A6A-864E-4CC4-E343DE8C91E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97907" y="2816720"/>
                <a:ext cx="396799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2" name="Freihand 12">
                <a:extLst>
                  <a:ext uri="{FF2B5EF4-FFF2-40B4-BE49-F238E27FC236}">
                    <a16:creationId xmlns:a16="http://schemas.microsoft.com/office/drawing/2014/main" id="{4159AB05-DA55-97CE-6151-21DDFEC2691E}"/>
                  </a:ext>
                </a:extLst>
              </p14:cNvPr>
              <p14:cNvContentPartPr/>
              <p14:nvPr/>
            </p14:nvContentPartPr>
            <p14:xfrm>
              <a:off x="2920987" y="2852720"/>
              <a:ext cx="769320" cy="360"/>
            </p14:xfrm>
          </p:contentPart>
        </mc:Choice>
        <mc:Fallback xmlns="">
          <p:pic>
            <p:nvPicPr>
              <p:cNvPr id="12" name="Freihand 12">
                <a:extLst>
                  <a:ext uri="{FF2B5EF4-FFF2-40B4-BE49-F238E27FC236}">
                    <a16:creationId xmlns:a16="http://schemas.microsoft.com/office/drawing/2014/main" id="{4159AB05-DA55-97CE-6151-21DDFEC2691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884987" y="2816720"/>
                <a:ext cx="840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7" name="Freihand 17">
                <a:extLst>
                  <a:ext uri="{FF2B5EF4-FFF2-40B4-BE49-F238E27FC236}">
                    <a16:creationId xmlns:a16="http://schemas.microsoft.com/office/drawing/2014/main" id="{50798798-8E9D-2114-6D49-468DD52A2FAF}"/>
                  </a:ext>
                </a:extLst>
              </p14:cNvPr>
              <p14:cNvContentPartPr/>
              <p14:nvPr/>
            </p14:nvContentPartPr>
            <p14:xfrm>
              <a:off x="5249107" y="2852720"/>
              <a:ext cx="536760" cy="360"/>
            </p14:xfrm>
          </p:contentPart>
        </mc:Choice>
        <mc:Fallback xmlns="">
          <p:pic>
            <p:nvPicPr>
              <p:cNvPr id="17" name="Freihand 17">
                <a:extLst>
                  <a:ext uri="{FF2B5EF4-FFF2-40B4-BE49-F238E27FC236}">
                    <a16:creationId xmlns:a16="http://schemas.microsoft.com/office/drawing/2014/main" id="{50798798-8E9D-2114-6D49-468DD52A2FAF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213083" y="2816720"/>
                <a:ext cx="608448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2" name="Freihand 21">
                <a:extLst>
                  <a:ext uri="{FF2B5EF4-FFF2-40B4-BE49-F238E27FC236}">
                    <a16:creationId xmlns:a16="http://schemas.microsoft.com/office/drawing/2014/main" id="{6F18CEB8-38AD-D8BA-8789-CE49BAE44213}"/>
                  </a:ext>
                </a:extLst>
              </p14:cNvPr>
              <p14:cNvContentPartPr/>
              <p14:nvPr/>
            </p14:nvContentPartPr>
            <p14:xfrm>
              <a:off x="6914107" y="2852720"/>
              <a:ext cx="247320" cy="360"/>
            </p14:xfrm>
          </p:contentPart>
        </mc:Choice>
        <mc:Fallback xmlns="">
          <p:pic>
            <p:nvPicPr>
              <p:cNvPr id="22" name="Freihand 21">
                <a:extLst>
                  <a:ext uri="{FF2B5EF4-FFF2-40B4-BE49-F238E27FC236}">
                    <a16:creationId xmlns:a16="http://schemas.microsoft.com/office/drawing/2014/main" id="{6F18CEB8-38AD-D8BA-8789-CE49BAE4421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878107" y="2816720"/>
                <a:ext cx="318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3" name="Freihand 23">
                <a:extLst>
                  <a:ext uri="{FF2B5EF4-FFF2-40B4-BE49-F238E27FC236}">
                    <a16:creationId xmlns:a16="http://schemas.microsoft.com/office/drawing/2014/main" id="{CD4AD0A9-2B94-0C9F-8AE2-C6F862A95575}"/>
                  </a:ext>
                </a:extLst>
              </p14:cNvPr>
              <p14:cNvContentPartPr/>
              <p14:nvPr/>
            </p14:nvContentPartPr>
            <p14:xfrm>
              <a:off x="5968747" y="2852720"/>
              <a:ext cx="607320" cy="360"/>
            </p14:xfrm>
          </p:contentPart>
        </mc:Choice>
        <mc:Fallback xmlns="">
          <p:pic>
            <p:nvPicPr>
              <p:cNvPr id="23" name="Freihand 23">
                <a:extLst>
                  <a:ext uri="{FF2B5EF4-FFF2-40B4-BE49-F238E27FC236}">
                    <a16:creationId xmlns:a16="http://schemas.microsoft.com/office/drawing/2014/main" id="{CD4AD0A9-2B94-0C9F-8AE2-C6F862A95575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5932726" y="2816720"/>
                <a:ext cx="679002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4" name="Freihand 23">
                <a:extLst>
                  <a:ext uri="{FF2B5EF4-FFF2-40B4-BE49-F238E27FC236}">
                    <a16:creationId xmlns:a16="http://schemas.microsoft.com/office/drawing/2014/main" id="{963716A6-98AE-1B2A-A1E3-6F01DC4E9C0E}"/>
                  </a:ext>
                </a:extLst>
              </p14:cNvPr>
              <p14:cNvContentPartPr/>
              <p14:nvPr/>
            </p14:nvContentPartPr>
            <p14:xfrm>
              <a:off x="5490667" y="1142720"/>
              <a:ext cx="360" cy="261360"/>
            </p14:xfrm>
          </p:contentPart>
        </mc:Choice>
        <mc:Fallback xmlns="">
          <p:pic>
            <p:nvPicPr>
              <p:cNvPr id="24" name="Freihand 23">
                <a:extLst>
                  <a:ext uri="{FF2B5EF4-FFF2-40B4-BE49-F238E27FC236}">
                    <a16:creationId xmlns:a16="http://schemas.microsoft.com/office/drawing/2014/main" id="{963716A6-98AE-1B2A-A1E3-6F01DC4E9C0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454667" y="1106720"/>
                <a:ext cx="72000" cy="33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5" name="Freihand 24">
                <a:extLst>
                  <a:ext uri="{FF2B5EF4-FFF2-40B4-BE49-F238E27FC236}">
                    <a16:creationId xmlns:a16="http://schemas.microsoft.com/office/drawing/2014/main" id="{A7B3E06F-2125-40B5-4193-C4E9A05264AA}"/>
                  </a:ext>
                </a:extLst>
              </p14:cNvPr>
              <p14:cNvContentPartPr/>
              <p14:nvPr/>
            </p14:nvContentPartPr>
            <p14:xfrm>
              <a:off x="5490667" y="1671920"/>
              <a:ext cx="360" cy="176760"/>
            </p14:xfrm>
          </p:contentPart>
        </mc:Choice>
        <mc:Fallback xmlns="">
          <p:pic>
            <p:nvPicPr>
              <p:cNvPr id="25" name="Freihand 24">
                <a:extLst>
                  <a:ext uri="{FF2B5EF4-FFF2-40B4-BE49-F238E27FC236}">
                    <a16:creationId xmlns:a16="http://schemas.microsoft.com/office/drawing/2014/main" id="{A7B3E06F-2125-40B5-4193-C4E9A05264AA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5454667" y="1635920"/>
                <a:ext cx="72000" cy="24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6" name="Freihand 25">
                <a:extLst>
                  <a:ext uri="{FF2B5EF4-FFF2-40B4-BE49-F238E27FC236}">
                    <a16:creationId xmlns:a16="http://schemas.microsoft.com/office/drawing/2014/main" id="{5704B5D0-9922-5694-7C85-4F5A0AB1249C}"/>
                  </a:ext>
                </a:extLst>
              </p14:cNvPr>
              <p14:cNvContentPartPr/>
              <p14:nvPr/>
            </p14:nvContentPartPr>
            <p14:xfrm>
              <a:off x="5490667" y="2109320"/>
              <a:ext cx="360" cy="183960"/>
            </p14:xfrm>
          </p:contentPart>
        </mc:Choice>
        <mc:Fallback xmlns="">
          <p:pic>
            <p:nvPicPr>
              <p:cNvPr id="26" name="Freihand 25">
                <a:extLst>
                  <a:ext uri="{FF2B5EF4-FFF2-40B4-BE49-F238E27FC236}">
                    <a16:creationId xmlns:a16="http://schemas.microsoft.com/office/drawing/2014/main" id="{5704B5D0-9922-5694-7C85-4F5A0AB1249C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454667" y="2073249"/>
                <a:ext cx="72000" cy="2557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2639EE22-8143-7407-31B8-A951E35F5898}"/>
                  </a:ext>
                </a:extLst>
              </p14:cNvPr>
              <p14:cNvContentPartPr/>
              <p14:nvPr/>
            </p14:nvContentPartPr>
            <p14:xfrm>
              <a:off x="5490667" y="2546720"/>
              <a:ext cx="360" cy="169560"/>
            </p14:xfrm>
          </p:contentPart>
        </mc:Choice>
        <mc:Fallback xmlns=""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2639EE22-8143-7407-31B8-A951E35F5898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5454667" y="2510720"/>
                <a:ext cx="72000" cy="24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" name="Freihand 1">
                <a:extLst>
                  <a:ext uri="{FF2B5EF4-FFF2-40B4-BE49-F238E27FC236}">
                    <a16:creationId xmlns:a16="http://schemas.microsoft.com/office/drawing/2014/main" id="{ADD4A79C-9821-E1D1-B420-C52E2CC74A2E}"/>
                  </a:ext>
                </a:extLst>
              </p14:cNvPr>
              <p14:cNvContentPartPr/>
              <p14:nvPr/>
            </p14:nvContentPartPr>
            <p14:xfrm>
              <a:off x="8530147" y="7965440"/>
              <a:ext cx="7560" cy="99000"/>
            </p14:xfrm>
          </p:contentPart>
        </mc:Choice>
        <mc:Fallback xmlns="">
          <p:pic>
            <p:nvPicPr>
              <p:cNvPr id="2" name="Freihand 1">
                <a:extLst>
                  <a:ext uri="{FF2B5EF4-FFF2-40B4-BE49-F238E27FC236}">
                    <a16:creationId xmlns:a16="http://schemas.microsoft.com/office/drawing/2014/main" id="{ADD4A79C-9821-E1D1-B420-C52E2CC74A2E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8494147" y="7929440"/>
                <a:ext cx="79200" cy="17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3" name="Freihand 2">
                <a:extLst>
                  <a:ext uri="{FF2B5EF4-FFF2-40B4-BE49-F238E27FC236}">
                    <a16:creationId xmlns:a16="http://schemas.microsoft.com/office/drawing/2014/main" id="{D21B4251-1AD4-A26C-2C68-F2421F3075B9}"/>
                  </a:ext>
                </a:extLst>
              </p14:cNvPr>
              <p14:cNvContentPartPr/>
              <p14:nvPr/>
            </p14:nvContentPartPr>
            <p14:xfrm>
              <a:off x="2963107" y="3577040"/>
              <a:ext cx="21600" cy="444960"/>
            </p14:xfrm>
          </p:contentPart>
        </mc:Choice>
        <mc:Fallback xmlns="">
          <p:pic>
            <p:nvPicPr>
              <p:cNvPr id="3" name="Freihand 2">
                <a:extLst>
                  <a:ext uri="{FF2B5EF4-FFF2-40B4-BE49-F238E27FC236}">
                    <a16:creationId xmlns:a16="http://schemas.microsoft.com/office/drawing/2014/main" id="{D21B4251-1AD4-A26C-2C68-F2421F3075B9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2900504" y="3515480"/>
                <a:ext cx="146807" cy="56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8" name="Freihand 29">
                <a:extLst>
                  <a:ext uri="{FF2B5EF4-FFF2-40B4-BE49-F238E27FC236}">
                    <a16:creationId xmlns:a16="http://schemas.microsoft.com/office/drawing/2014/main" id="{D9CE5A36-900B-E353-99FA-024607C939A4}"/>
                  </a:ext>
                </a:extLst>
              </p14:cNvPr>
              <p14:cNvContentPartPr/>
              <p14:nvPr/>
            </p14:nvContentPartPr>
            <p14:xfrm>
              <a:off x="3659040" y="3571007"/>
              <a:ext cx="362520" cy="482400"/>
            </p14:xfrm>
          </p:contentPart>
        </mc:Choice>
        <mc:Fallback xmlns="">
          <p:pic>
            <p:nvPicPr>
              <p:cNvPr id="28" name="Freihand 29">
                <a:extLst>
                  <a:ext uri="{FF2B5EF4-FFF2-40B4-BE49-F238E27FC236}">
                    <a16:creationId xmlns:a16="http://schemas.microsoft.com/office/drawing/2014/main" id="{D9CE5A36-900B-E353-99FA-024607C939A4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3597480" y="3509493"/>
                <a:ext cx="485640" cy="6054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39" name="Freihand 39">
                <a:extLst>
                  <a:ext uri="{FF2B5EF4-FFF2-40B4-BE49-F238E27FC236}">
                    <a16:creationId xmlns:a16="http://schemas.microsoft.com/office/drawing/2014/main" id="{37C91041-9D2C-D04E-9D0B-D78A2B13BE8F}"/>
                  </a:ext>
                </a:extLst>
              </p14:cNvPr>
              <p14:cNvContentPartPr/>
              <p14:nvPr/>
            </p14:nvContentPartPr>
            <p14:xfrm>
              <a:off x="6730867" y="1178271"/>
              <a:ext cx="811800" cy="381240"/>
            </p14:xfrm>
          </p:contentPart>
        </mc:Choice>
        <mc:Fallback xmlns="">
          <p:pic>
            <p:nvPicPr>
              <p:cNvPr id="39" name="Freihand 39">
                <a:extLst>
                  <a:ext uri="{FF2B5EF4-FFF2-40B4-BE49-F238E27FC236}">
                    <a16:creationId xmlns:a16="http://schemas.microsoft.com/office/drawing/2014/main" id="{37C91041-9D2C-D04E-9D0B-D78A2B13BE8F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6669307" y="1116711"/>
                <a:ext cx="934920" cy="50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7662187" y="2695031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7646719" y="2679534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5305627" y="345671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5290147" y="330207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65" name="Freihand 65">
                <a:extLst>
                  <a:ext uri="{FF2B5EF4-FFF2-40B4-BE49-F238E27FC236}">
                    <a16:creationId xmlns:a16="http://schemas.microsoft.com/office/drawing/2014/main" id="{6CD3D644-94AC-AC80-9C71-F799BB4AC540}"/>
                  </a:ext>
                </a:extLst>
              </p14:cNvPr>
              <p14:cNvContentPartPr/>
              <p14:nvPr/>
            </p14:nvContentPartPr>
            <p14:xfrm>
              <a:off x="1686187" y="1791791"/>
              <a:ext cx="981000" cy="409680"/>
            </p14:xfrm>
          </p:contentPart>
        </mc:Choice>
        <mc:Fallback xmlns="">
          <p:pic>
            <p:nvPicPr>
              <p:cNvPr id="65" name="Freihand 65">
                <a:extLst>
                  <a:ext uri="{FF2B5EF4-FFF2-40B4-BE49-F238E27FC236}">
                    <a16:creationId xmlns:a16="http://schemas.microsoft.com/office/drawing/2014/main" id="{6CD3D644-94AC-AC80-9C71-F799BB4AC540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1670707" y="1776311"/>
                <a:ext cx="1011600" cy="44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6F9FD409-C145-8C7C-B28E-98327EC3E3A2}"/>
                  </a:ext>
                </a:extLst>
              </p14:cNvPr>
              <p14:cNvContentPartPr/>
              <p14:nvPr/>
            </p14:nvContentPartPr>
            <p14:xfrm>
              <a:off x="4792971" y="1018727"/>
              <a:ext cx="1535400" cy="86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6F9FD409-C145-8C7C-B28E-98327EC3E3A2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4752291" y="977687"/>
                <a:ext cx="1617480" cy="9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21" name="Freihand 29">
                <a:extLst>
                  <a:ext uri="{FF2B5EF4-FFF2-40B4-BE49-F238E27FC236}">
                    <a16:creationId xmlns:a16="http://schemas.microsoft.com/office/drawing/2014/main" id="{E662776B-D1F9-3727-A31C-590655585072}"/>
                  </a:ext>
                </a:extLst>
              </p14:cNvPr>
              <p14:cNvContentPartPr/>
              <p14:nvPr/>
            </p14:nvContentPartPr>
            <p14:xfrm>
              <a:off x="3224107" y="3513320"/>
              <a:ext cx="176760" cy="444240"/>
            </p14:xfrm>
          </p:contentPart>
        </mc:Choice>
        <mc:Fallback xmlns="">
          <p:pic>
            <p:nvPicPr>
              <p:cNvPr id="21" name="Freihand 29">
                <a:extLst>
                  <a:ext uri="{FF2B5EF4-FFF2-40B4-BE49-F238E27FC236}">
                    <a16:creationId xmlns:a16="http://schemas.microsoft.com/office/drawing/2014/main" id="{E662776B-D1F9-3727-A31C-590655585072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3193507" y="3482720"/>
                <a:ext cx="237960" cy="50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70659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6490" y="56335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5118" y="2929917"/>
            <a:ext cx="342907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3633" y="2915158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1792027" y="3357565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6559" y="3342068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4175258" y="958466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59778" y="943002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14:cNvPr>
              <p14:cNvContentPartPr/>
              <p14:nvPr/>
            </p14:nvContentPartPr>
            <p14:xfrm rot="5400000">
              <a:off x="4412962" y="886582"/>
              <a:ext cx="23040" cy="15350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 rot="5400000">
                <a:off x="4382002" y="855615"/>
                <a:ext cx="84240" cy="159625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56056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3DE0236-F75F-7B66-A3B8-7DE936673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 rot="5400000">
            <a:off x="3283903" y="3478813"/>
            <a:ext cx="1143025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53465" y="623607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391" y="623608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6490" y="56335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5118" y="2929917"/>
            <a:ext cx="3429075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3633" y="2915158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04" y="2909658"/>
            <a:ext cx="2286050" cy="1143025"/>
          </a:xfrm>
          <a:prstGeom prst="rect">
            <a:avLst/>
          </a:prstGeom>
        </p:spPr>
      </p:pic>
      <p:pic>
        <p:nvPicPr>
          <p:cNvPr id="44" name="Grafik 44">
            <a:extLst>
              <a:ext uri="{FF2B5EF4-FFF2-40B4-BE49-F238E27FC236}">
                <a16:creationId xmlns:a16="http://schemas.microsoft.com/office/drawing/2014/main" id="{B8A81635-C7D9-8095-A98F-F4A807734D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391" y="2909657"/>
            <a:ext cx="1109747" cy="1068523"/>
          </a:xfrm>
          <a:prstGeom prst="rect">
            <a:avLst/>
          </a:prstGeom>
        </p:spPr>
      </p:pic>
      <p:pic>
        <p:nvPicPr>
          <p:cNvPr id="51" name="Grafik 44">
            <a:extLst>
              <a:ext uri="{FF2B5EF4-FFF2-40B4-BE49-F238E27FC236}">
                <a16:creationId xmlns:a16="http://schemas.microsoft.com/office/drawing/2014/main" id="{E95F3E41-552C-69C3-F038-76D9706E28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63021" y="1766060"/>
            <a:ext cx="1109747" cy="1068523"/>
          </a:xfrm>
          <a:prstGeom prst="rect">
            <a:avLst/>
          </a:prstGeom>
        </p:spPr>
      </p:pic>
      <p:pic>
        <p:nvPicPr>
          <p:cNvPr id="53" name="Grafik 44">
            <a:extLst>
              <a:ext uri="{FF2B5EF4-FFF2-40B4-BE49-F238E27FC236}">
                <a16:creationId xmlns:a16="http://schemas.microsoft.com/office/drawing/2014/main" id="{C5178DC0-527B-3550-0FF7-A5817E8D10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111691" y="2911571"/>
            <a:ext cx="1109747" cy="106852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1792027" y="3357565"/>
              <a:ext cx="465840" cy="332280"/>
            </p14:xfrm>
          </p:contentPart>
        </mc:Choice>
        <mc:Fallback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6559" y="3342068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4175258" y="958466"/>
              <a:ext cx="487440" cy="352800"/>
            </p14:xfrm>
          </p:contentPart>
        </mc:Choice>
        <mc:Fallback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59778" y="943002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14:cNvPr>
              <p14:cNvContentPartPr/>
              <p14:nvPr/>
            </p14:nvContentPartPr>
            <p14:xfrm>
              <a:off x="9002071" y="3304770"/>
              <a:ext cx="388440" cy="352800"/>
            </p14:xfrm>
          </p:contentPart>
        </mc:Choice>
        <mc:Fallback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2DA9F4F1-2EEF-2E74-89AA-2EDD8E3EFF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986591" y="3289306"/>
                <a:ext cx="419040" cy="383369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rafik 5">
            <a:extLst>
              <a:ext uri="{FF2B5EF4-FFF2-40B4-BE49-F238E27FC236}">
                <a16:creationId xmlns:a16="http://schemas.microsoft.com/office/drawing/2014/main" id="{C613A14F-5829-34C1-08D9-97B767090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5000" r="83333"/>
          <a:stretch/>
        </p:blipFill>
        <p:spPr>
          <a:xfrm rot="5400000">
            <a:off x="7284490" y="4030068"/>
            <a:ext cx="1143026" cy="342907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14:cNvPr>
              <p14:cNvContentPartPr/>
              <p14:nvPr/>
            </p14:nvContentPartPr>
            <p14:xfrm rot="5400000">
              <a:off x="4412962" y="886582"/>
              <a:ext cx="23040" cy="1535040"/>
            </p14:xfrm>
          </p:contentPart>
        </mc:Choice>
        <mc:Fallback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8C506E3F-4254-3A02-AB39-8AB8E7BC5A1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 rot="5400000">
                <a:off x="4382002" y="855615"/>
                <a:ext cx="84240" cy="159625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26872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rafik 34">
            <a:extLst>
              <a:ext uri="{FF2B5EF4-FFF2-40B4-BE49-F238E27FC236}">
                <a16:creationId xmlns:a16="http://schemas.microsoft.com/office/drawing/2014/main" id="{4EA1F75B-B664-6B4B-B11B-FD0AE1334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3876" y="-2270229"/>
            <a:ext cx="6858151" cy="45721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7D959BC-CDF2-FD87-2336-6CAEA4711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22847" y="2285899"/>
            <a:ext cx="1143025" cy="45721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B214449-266E-5275-0959-F4498848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6293" y="2270077"/>
            <a:ext cx="6858151" cy="457210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CCB6C0A-47F2-06EB-A2A8-5519211AEA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52949" y="-57634"/>
            <a:ext cx="3429075" cy="114302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367F7E4-86F6-303E-62E5-DBB37EF80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180558" y="2270077"/>
            <a:ext cx="3429075" cy="1143025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EDD2F646-3D05-AAAB-4328-65BA4C74F7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51595" y="2857564"/>
            <a:ext cx="2286050" cy="114302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F1FE8C6-C47B-ED23-D7EB-16C4504CD1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765" y="2285472"/>
            <a:ext cx="1143025" cy="114302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6895BC0A-8194-0DBA-959B-3AD2B076EC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0665" y="2285471"/>
            <a:ext cx="2286050" cy="1143025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821B6551-155B-3960-7425-9B42BBAEC9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3"/>
          <a:stretch/>
        </p:blipFill>
        <p:spPr>
          <a:xfrm>
            <a:off x="1546528" y="-2254835"/>
            <a:ext cx="1143025" cy="4572101"/>
          </a:xfrm>
          <a:prstGeom prst="rect">
            <a:avLst/>
          </a:prstGeom>
        </p:spPr>
      </p:pic>
      <p:pic>
        <p:nvPicPr>
          <p:cNvPr id="44" name="Grafik 44">
            <a:extLst>
              <a:ext uri="{FF2B5EF4-FFF2-40B4-BE49-F238E27FC236}">
                <a16:creationId xmlns:a16="http://schemas.microsoft.com/office/drawing/2014/main" id="{B8A81635-C7D9-8095-A98F-F4A807734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12391" y="2317266"/>
            <a:ext cx="1109747" cy="1068523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084351E3-7E99-1CBE-FF0F-8C2BD7B399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311" y="2291265"/>
            <a:ext cx="1109747" cy="1118385"/>
          </a:xfrm>
          <a:prstGeom prst="rect">
            <a:avLst/>
          </a:prstGeom>
        </p:spPr>
      </p:pic>
      <p:pic>
        <p:nvPicPr>
          <p:cNvPr id="49" name="Grafik 48">
            <a:extLst>
              <a:ext uri="{FF2B5EF4-FFF2-40B4-BE49-F238E27FC236}">
                <a16:creationId xmlns:a16="http://schemas.microsoft.com/office/drawing/2014/main" id="{7E92A1D5-1804-5966-FFEB-4219D213857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969403" y="1171405"/>
            <a:ext cx="1109747" cy="111838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6" name="Freihand 7">
                <a:extLst>
                  <a:ext uri="{FF2B5EF4-FFF2-40B4-BE49-F238E27FC236}">
                    <a16:creationId xmlns:a16="http://schemas.microsoft.com/office/drawing/2014/main" id="{E7CEEA52-98BD-F19A-25B5-8C63D1839729}"/>
                  </a:ext>
                </a:extLst>
              </p14:cNvPr>
              <p14:cNvContentPartPr/>
              <p14:nvPr/>
            </p14:nvContentPartPr>
            <p14:xfrm>
              <a:off x="2702107" y="2852720"/>
              <a:ext cx="49680" cy="360"/>
            </p14:xfrm>
          </p:contentPart>
        </mc:Choice>
        <mc:Fallback xmlns="">
          <p:pic>
            <p:nvPicPr>
              <p:cNvPr id="6" name="Freihand 7">
                <a:extLst>
                  <a:ext uri="{FF2B5EF4-FFF2-40B4-BE49-F238E27FC236}">
                    <a16:creationId xmlns:a16="http://schemas.microsoft.com/office/drawing/2014/main" id="{E7CEEA52-98BD-F19A-25B5-8C63D183972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66366" y="2816720"/>
                <a:ext cx="120805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" name="Freihand 9">
                <a:extLst>
                  <a:ext uri="{FF2B5EF4-FFF2-40B4-BE49-F238E27FC236}">
                    <a16:creationId xmlns:a16="http://schemas.microsoft.com/office/drawing/2014/main" id="{784CA760-0983-3F7A-3C8E-2EB009D61B61}"/>
                  </a:ext>
                </a:extLst>
              </p14:cNvPr>
              <p14:cNvContentPartPr/>
              <p14:nvPr/>
            </p14:nvContentPartPr>
            <p14:xfrm>
              <a:off x="4056787" y="2852720"/>
              <a:ext cx="247320" cy="360"/>
            </p14:xfrm>
          </p:contentPart>
        </mc:Choice>
        <mc:Fallback xmlns="">
          <p:pic>
            <p:nvPicPr>
              <p:cNvPr id="10" name="Freihand 9">
                <a:extLst>
                  <a:ext uri="{FF2B5EF4-FFF2-40B4-BE49-F238E27FC236}">
                    <a16:creationId xmlns:a16="http://schemas.microsoft.com/office/drawing/2014/main" id="{784CA760-0983-3F7A-3C8E-2EB009D61B61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020787" y="2816720"/>
                <a:ext cx="318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" name="Freihand 10">
                <a:extLst>
                  <a:ext uri="{FF2B5EF4-FFF2-40B4-BE49-F238E27FC236}">
                    <a16:creationId xmlns:a16="http://schemas.microsoft.com/office/drawing/2014/main" id="{B0635DF7-7A6A-864E-4CC4-E343DE8C91E5}"/>
                  </a:ext>
                </a:extLst>
              </p14:cNvPr>
              <p14:cNvContentPartPr/>
              <p14:nvPr/>
            </p14:nvContentPartPr>
            <p14:xfrm>
              <a:off x="4733947" y="2852720"/>
              <a:ext cx="325080" cy="360"/>
            </p14:xfrm>
          </p:contentPart>
        </mc:Choice>
        <mc:Fallback xmlns="">
          <p:pic>
            <p:nvPicPr>
              <p:cNvPr id="11" name="Freihand 10">
                <a:extLst>
                  <a:ext uri="{FF2B5EF4-FFF2-40B4-BE49-F238E27FC236}">
                    <a16:creationId xmlns:a16="http://schemas.microsoft.com/office/drawing/2014/main" id="{B0635DF7-7A6A-864E-4CC4-E343DE8C91E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697907" y="2816720"/>
                <a:ext cx="396799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2" name="Freihand 12">
                <a:extLst>
                  <a:ext uri="{FF2B5EF4-FFF2-40B4-BE49-F238E27FC236}">
                    <a16:creationId xmlns:a16="http://schemas.microsoft.com/office/drawing/2014/main" id="{4159AB05-DA55-97CE-6151-21DDFEC2691E}"/>
                  </a:ext>
                </a:extLst>
              </p14:cNvPr>
              <p14:cNvContentPartPr/>
              <p14:nvPr/>
            </p14:nvContentPartPr>
            <p14:xfrm>
              <a:off x="2920987" y="2852720"/>
              <a:ext cx="769320" cy="360"/>
            </p14:xfrm>
          </p:contentPart>
        </mc:Choice>
        <mc:Fallback xmlns="">
          <p:pic>
            <p:nvPicPr>
              <p:cNvPr id="12" name="Freihand 12">
                <a:extLst>
                  <a:ext uri="{FF2B5EF4-FFF2-40B4-BE49-F238E27FC236}">
                    <a16:creationId xmlns:a16="http://schemas.microsoft.com/office/drawing/2014/main" id="{4159AB05-DA55-97CE-6151-21DDFEC2691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884987" y="2816720"/>
                <a:ext cx="840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7" name="Freihand 17">
                <a:extLst>
                  <a:ext uri="{FF2B5EF4-FFF2-40B4-BE49-F238E27FC236}">
                    <a16:creationId xmlns:a16="http://schemas.microsoft.com/office/drawing/2014/main" id="{50798798-8E9D-2114-6D49-468DD52A2FAF}"/>
                  </a:ext>
                </a:extLst>
              </p14:cNvPr>
              <p14:cNvContentPartPr/>
              <p14:nvPr/>
            </p14:nvContentPartPr>
            <p14:xfrm>
              <a:off x="5249107" y="2852720"/>
              <a:ext cx="536760" cy="360"/>
            </p14:xfrm>
          </p:contentPart>
        </mc:Choice>
        <mc:Fallback xmlns="">
          <p:pic>
            <p:nvPicPr>
              <p:cNvPr id="17" name="Freihand 17">
                <a:extLst>
                  <a:ext uri="{FF2B5EF4-FFF2-40B4-BE49-F238E27FC236}">
                    <a16:creationId xmlns:a16="http://schemas.microsoft.com/office/drawing/2014/main" id="{50798798-8E9D-2114-6D49-468DD52A2FA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213083" y="2816720"/>
                <a:ext cx="608448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Freihand 21">
                <a:extLst>
                  <a:ext uri="{FF2B5EF4-FFF2-40B4-BE49-F238E27FC236}">
                    <a16:creationId xmlns:a16="http://schemas.microsoft.com/office/drawing/2014/main" id="{6F18CEB8-38AD-D8BA-8789-CE49BAE44213}"/>
                  </a:ext>
                </a:extLst>
              </p14:cNvPr>
              <p14:cNvContentPartPr/>
              <p14:nvPr/>
            </p14:nvContentPartPr>
            <p14:xfrm>
              <a:off x="6914107" y="2852720"/>
              <a:ext cx="247320" cy="360"/>
            </p14:xfrm>
          </p:contentPart>
        </mc:Choice>
        <mc:Fallback xmlns="">
          <p:pic>
            <p:nvPicPr>
              <p:cNvPr id="22" name="Freihand 21">
                <a:extLst>
                  <a:ext uri="{FF2B5EF4-FFF2-40B4-BE49-F238E27FC236}">
                    <a16:creationId xmlns:a16="http://schemas.microsoft.com/office/drawing/2014/main" id="{6F18CEB8-38AD-D8BA-8789-CE49BAE4421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878107" y="2816720"/>
                <a:ext cx="3189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3" name="Freihand 23">
                <a:extLst>
                  <a:ext uri="{FF2B5EF4-FFF2-40B4-BE49-F238E27FC236}">
                    <a16:creationId xmlns:a16="http://schemas.microsoft.com/office/drawing/2014/main" id="{CD4AD0A9-2B94-0C9F-8AE2-C6F862A95575}"/>
                  </a:ext>
                </a:extLst>
              </p14:cNvPr>
              <p14:cNvContentPartPr/>
              <p14:nvPr/>
            </p14:nvContentPartPr>
            <p14:xfrm>
              <a:off x="5968747" y="2852720"/>
              <a:ext cx="607320" cy="360"/>
            </p14:xfrm>
          </p:contentPart>
        </mc:Choice>
        <mc:Fallback xmlns="">
          <p:pic>
            <p:nvPicPr>
              <p:cNvPr id="23" name="Freihand 23">
                <a:extLst>
                  <a:ext uri="{FF2B5EF4-FFF2-40B4-BE49-F238E27FC236}">
                    <a16:creationId xmlns:a16="http://schemas.microsoft.com/office/drawing/2014/main" id="{CD4AD0A9-2B94-0C9F-8AE2-C6F862A95575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932726" y="2816720"/>
                <a:ext cx="679002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4" name="Freihand 23">
                <a:extLst>
                  <a:ext uri="{FF2B5EF4-FFF2-40B4-BE49-F238E27FC236}">
                    <a16:creationId xmlns:a16="http://schemas.microsoft.com/office/drawing/2014/main" id="{963716A6-98AE-1B2A-A1E3-6F01DC4E9C0E}"/>
                  </a:ext>
                </a:extLst>
              </p14:cNvPr>
              <p14:cNvContentPartPr/>
              <p14:nvPr/>
            </p14:nvContentPartPr>
            <p14:xfrm>
              <a:off x="5490667" y="1142720"/>
              <a:ext cx="360" cy="261360"/>
            </p14:xfrm>
          </p:contentPart>
        </mc:Choice>
        <mc:Fallback xmlns="">
          <p:pic>
            <p:nvPicPr>
              <p:cNvPr id="24" name="Freihand 23">
                <a:extLst>
                  <a:ext uri="{FF2B5EF4-FFF2-40B4-BE49-F238E27FC236}">
                    <a16:creationId xmlns:a16="http://schemas.microsoft.com/office/drawing/2014/main" id="{963716A6-98AE-1B2A-A1E3-6F01DC4E9C0E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454667" y="1106720"/>
                <a:ext cx="72000" cy="33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5" name="Freihand 24">
                <a:extLst>
                  <a:ext uri="{FF2B5EF4-FFF2-40B4-BE49-F238E27FC236}">
                    <a16:creationId xmlns:a16="http://schemas.microsoft.com/office/drawing/2014/main" id="{A7B3E06F-2125-40B5-4193-C4E9A05264AA}"/>
                  </a:ext>
                </a:extLst>
              </p14:cNvPr>
              <p14:cNvContentPartPr/>
              <p14:nvPr/>
            </p14:nvContentPartPr>
            <p14:xfrm>
              <a:off x="5490667" y="1671920"/>
              <a:ext cx="360" cy="176760"/>
            </p14:xfrm>
          </p:contentPart>
        </mc:Choice>
        <mc:Fallback xmlns="">
          <p:pic>
            <p:nvPicPr>
              <p:cNvPr id="25" name="Freihand 24">
                <a:extLst>
                  <a:ext uri="{FF2B5EF4-FFF2-40B4-BE49-F238E27FC236}">
                    <a16:creationId xmlns:a16="http://schemas.microsoft.com/office/drawing/2014/main" id="{A7B3E06F-2125-40B5-4193-C4E9A05264AA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454667" y="1635920"/>
                <a:ext cx="72000" cy="24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6" name="Freihand 25">
                <a:extLst>
                  <a:ext uri="{FF2B5EF4-FFF2-40B4-BE49-F238E27FC236}">
                    <a16:creationId xmlns:a16="http://schemas.microsoft.com/office/drawing/2014/main" id="{5704B5D0-9922-5694-7C85-4F5A0AB1249C}"/>
                  </a:ext>
                </a:extLst>
              </p14:cNvPr>
              <p14:cNvContentPartPr/>
              <p14:nvPr/>
            </p14:nvContentPartPr>
            <p14:xfrm>
              <a:off x="5490667" y="2109320"/>
              <a:ext cx="360" cy="183960"/>
            </p14:xfrm>
          </p:contentPart>
        </mc:Choice>
        <mc:Fallback xmlns="">
          <p:pic>
            <p:nvPicPr>
              <p:cNvPr id="26" name="Freihand 25">
                <a:extLst>
                  <a:ext uri="{FF2B5EF4-FFF2-40B4-BE49-F238E27FC236}">
                    <a16:creationId xmlns:a16="http://schemas.microsoft.com/office/drawing/2014/main" id="{5704B5D0-9922-5694-7C85-4F5A0AB1249C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454667" y="2073249"/>
                <a:ext cx="72000" cy="2557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2639EE22-8143-7407-31B8-A951E35F5898}"/>
                  </a:ext>
                </a:extLst>
              </p14:cNvPr>
              <p14:cNvContentPartPr/>
              <p14:nvPr/>
            </p14:nvContentPartPr>
            <p14:xfrm>
              <a:off x="5490667" y="2546720"/>
              <a:ext cx="360" cy="169560"/>
            </p14:xfrm>
          </p:contentPart>
        </mc:Choice>
        <mc:Fallback xmlns=""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2639EE22-8143-7407-31B8-A951E35F5898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454667" y="2510720"/>
                <a:ext cx="72000" cy="24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" name="Freihand 1">
                <a:extLst>
                  <a:ext uri="{FF2B5EF4-FFF2-40B4-BE49-F238E27FC236}">
                    <a16:creationId xmlns:a16="http://schemas.microsoft.com/office/drawing/2014/main" id="{ADD4A79C-9821-E1D1-B420-C52E2CC74A2E}"/>
                  </a:ext>
                </a:extLst>
              </p14:cNvPr>
              <p14:cNvContentPartPr/>
              <p14:nvPr/>
            </p14:nvContentPartPr>
            <p14:xfrm>
              <a:off x="8530147" y="7965440"/>
              <a:ext cx="7560" cy="99000"/>
            </p14:xfrm>
          </p:contentPart>
        </mc:Choice>
        <mc:Fallback xmlns="">
          <p:pic>
            <p:nvPicPr>
              <p:cNvPr id="2" name="Freihand 1">
                <a:extLst>
                  <a:ext uri="{FF2B5EF4-FFF2-40B4-BE49-F238E27FC236}">
                    <a16:creationId xmlns:a16="http://schemas.microsoft.com/office/drawing/2014/main" id="{ADD4A79C-9821-E1D1-B420-C52E2CC74A2E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494147" y="7929440"/>
                <a:ext cx="79200" cy="17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" name="Freihand 2">
                <a:extLst>
                  <a:ext uri="{FF2B5EF4-FFF2-40B4-BE49-F238E27FC236}">
                    <a16:creationId xmlns:a16="http://schemas.microsoft.com/office/drawing/2014/main" id="{D21B4251-1AD4-A26C-2C68-F2421F3075B9}"/>
                  </a:ext>
                </a:extLst>
              </p14:cNvPr>
              <p14:cNvContentPartPr/>
              <p14:nvPr/>
            </p14:nvContentPartPr>
            <p14:xfrm>
              <a:off x="2963107" y="3577040"/>
              <a:ext cx="21600" cy="444960"/>
            </p14:xfrm>
          </p:contentPart>
        </mc:Choice>
        <mc:Fallback xmlns="">
          <p:pic>
            <p:nvPicPr>
              <p:cNvPr id="3" name="Freihand 2">
                <a:extLst>
                  <a:ext uri="{FF2B5EF4-FFF2-40B4-BE49-F238E27FC236}">
                    <a16:creationId xmlns:a16="http://schemas.microsoft.com/office/drawing/2014/main" id="{D21B4251-1AD4-A26C-2C68-F2421F3075B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900504" y="3515480"/>
                <a:ext cx="146807" cy="56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28" name="Freihand 29">
                <a:extLst>
                  <a:ext uri="{FF2B5EF4-FFF2-40B4-BE49-F238E27FC236}">
                    <a16:creationId xmlns:a16="http://schemas.microsoft.com/office/drawing/2014/main" id="{D9CE5A36-900B-E353-99FA-024607C939A4}"/>
                  </a:ext>
                </a:extLst>
              </p14:cNvPr>
              <p14:cNvContentPartPr/>
              <p14:nvPr/>
            </p14:nvContentPartPr>
            <p14:xfrm>
              <a:off x="3659040" y="3571007"/>
              <a:ext cx="362520" cy="482400"/>
            </p14:xfrm>
          </p:contentPart>
        </mc:Choice>
        <mc:Fallback xmlns="">
          <p:pic>
            <p:nvPicPr>
              <p:cNvPr id="28" name="Freihand 29">
                <a:extLst>
                  <a:ext uri="{FF2B5EF4-FFF2-40B4-BE49-F238E27FC236}">
                    <a16:creationId xmlns:a16="http://schemas.microsoft.com/office/drawing/2014/main" id="{D9CE5A36-900B-E353-99FA-024607C939A4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597480" y="3509493"/>
                <a:ext cx="485640" cy="6054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39" name="Freihand 39">
                <a:extLst>
                  <a:ext uri="{FF2B5EF4-FFF2-40B4-BE49-F238E27FC236}">
                    <a16:creationId xmlns:a16="http://schemas.microsoft.com/office/drawing/2014/main" id="{37C91041-9D2C-D04E-9D0B-D78A2B13BE8F}"/>
                  </a:ext>
                </a:extLst>
              </p14:cNvPr>
              <p14:cNvContentPartPr/>
              <p14:nvPr/>
            </p14:nvContentPartPr>
            <p14:xfrm>
              <a:off x="6730867" y="1178271"/>
              <a:ext cx="811800" cy="381240"/>
            </p14:xfrm>
          </p:contentPart>
        </mc:Choice>
        <mc:Fallback xmlns="">
          <p:pic>
            <p:nvPicPr>
              <p:cNvPr id="39" name="Freihand 39">
                <a:extLst>
                  <a:ext uri="{FF2B5EF4-FFF2-40B4-BE49-F238E27FC236}">
                    <a16:creationId xmlns:a16="http://schemas.microsoft.com/office/drawing/2014/main" id="{37C91041-9D2C-D04E-9D0B-D78A2B13BE8F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6669307" y="1116711"/>
                <a:ext cx="934920" cy="50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14:cNvPr>
              <p14:cNvContentPartPr/>
              <p14:nvPr/>
            </p14:nvContentPartPr>
            <p14:xfrm>
              <a:off x="7662187" y="2695031"/>
              <a:ext cx="465840" cy="332280"/>
            </p14:xfrm>
          </p:contentPart>
        </mc:Choice>
        <mc:Fallback xmlns="">
          <p:pic>
            <p:nvPicPr>
              <p:cNvPr id="43" name="Freihand 44">
                <a:extLst>
                  <a:ext uri="{FF2B5EF4-FFF2-40B4-BE49-F238E27FC236}">
                    <a16:creationId xmlns:a16="http://schemas.microsoft.com/office/drawing/2014/main" id="{C2E3F347-1332-6A9B-EDF9-54E40120C860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7646719" y="2679534"/>
                <a:ext cx="496416" cy="3629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14:cNvPr>
              <p14:cNvContentPartPr/>
              <p14:nvPr/>
            </p14:nvContentPartPr>
            <p14:xfrm>
              <a:off x="5305627" y="345671"/>
              <a:ext cx="487440" cy="352800"/>
            </p14:xfrm>
          </p:contentPart>
        </mc:Choice>
        <mc:Fallback xmlns="">
          <p:pic>
            <p:nvPicPr>
              <p:cNvPr id="48" name="Freihand 49">
                <a:extLst>
                  <a:ext uri="{FF2B5EF4-FFF2-40B4-BE49-F238E27FC236}">
                    <a16:creationId xmlns:a16="http://schemas.microsoft.com/office/drawing/2014/main" id="{86C75142-CA32-00EF-E237-7E067214F4BD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5290147" y="330207"/>
                <a:ext cx="518040" cy="383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65" name="Freihand 65">
                <a:extLst>
                  <a:ext uri="{FF2B5EF4-FFF2-40B4-BE49-F238E27FC236}">
                    <a16:creationId xmlns:a16="http://schemas.microsoft.com/office/drawing/2014/main" id="{6CD3D644-94AC-AC80-9C71-F799BB4AC540}"/>
                  </a:ext>
                </a:extLst>
              </p14:cNvPr>
              <p14:cNvContentPartPr/>
              <p14:nvPr/>
            </p14:nvContentPartPr>
            <p14:xfrm>
              <a:off x="1686187" y="1791791"/>
              <a:ext cx="981000" cy="409680"/>
            </p14:xfrm>
          </p:contentPart>
        </mc:Choice>
        <mc:Fallback xmlns="">
          <p:pic>
            <p:nvPicPr>
              <p:cNvPr id="65" name="Freihand 65">
                <a:extLst>
                  <a:ext uri="{FF2B5EF4-FFF2-40B4-BE49-F238E27FC236}">
                    <a16:creationId xmlns:a16="http://schemas.microsoft.com/office/drawing/2014/main" id="{6CD3D644-94AC-AC80-9C71-F799BB4AC540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1670707" y="1776311"/>
                <a:ext cx="1011600" cy="44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6F9FD409-C145-8C7C-B28E-98327EC3E3A2}"/>
                  </a:ext>
                </a:extLst>
              </p14:cNvPr>
              <p14:cNvContentPartPr/>
              <p14:nvPr/>
            </p14:nvContentPartPr>
            <p14:xfrm>
              <a:off x="4792971" y="1018727"/>
              <a:ext cx="1535400" cy="8640"/>
            </p14:xfrm>
          </p:contentPart>
        </mc:Choice>
        <mc:Fallback xmlns=""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6F9FD409-C145-8C7C-B28E-98327EC3E3A2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4751931" y="977687"/>
                <a:ext cx="1617480" cy="9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16" name="Freihand 17">
                <a:extLst>
                  <a:ext uri="{FF2B5EF4-FFF2-40B4-BE49-F238E27FC236}">
                    <a16:creationId xmlns:a16="http://schemas.microsoft.com/office/drawing/2014/main" id="{649F97EC-2150-FAE3-0CCA-C0D0450FCDA7}"/>
                  </a:ext>
                </a:extLst>
              </p14:cNvPr>
              <p14:cNvContentPartPr/>
              <p14:nvPr/>
            </p14:nvContentPartPr>
            <p14:xfrm>
              <a:off x="7048387" y="1237760"/>
              <a:ext cx="233280" cy="314640"/>
            </p14:xfrm>
          </p:contentPart>
        </mc:Choice>
        <mc:Fallback xmlns="">
          <p:pic>
            <p:nvPicPr>
              <p:cNvPr id="16" name="Freihand 17">
                <a:extLst>
                  <a:ext uri="{FF2B5EF4-FFF2-40B4-BE49-F238E27FC236}">
                    <a16:creationId xmlns:a16="http://schemas.microsoft.com/office/drawing/2014/main" id="{649F97EC-2150-FAE3-0CCA-C0D0450FCDA7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6986827" y="1176200"/>
                <a:ext cx="356400" cy="43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30" name="Freihand 30">
                <a:extLst>
                  <a:ext uri="{FF2B5EF4-FFF2-40B4-BE49-F238E27FC236}">
                    <a16:creationId xmlns:a16="http://schemas.microsoft.com/office/drawing/2014/main" id="{685BAEA5-D29E-2CF2-FB82-6A6F515CA9E7}"/>
                  </a:ext>
                </a:extLst>
              </p14:cNvPr>
              <p14:cNvContentPartPr/>
              <p14:nvPr/>
            </p14:nvContentPartPr>
            <p14:xfrm>
              <a:off x="3188827" y="3499280"/>
              <a:ext cx="226080" cy="498240"/>
            </p14:xfrm>
          </p:contentPart>
        </mc:Choice>
        <mc:Fallback xmlns="">
          <p:pic>
            <p:nvPicPr>
              <p:cNvPr id="30" name="Freihand 30">
                <a:extLst>
                  <a:ext uri="{FF2B5EF4-FFF2-40B4-BE49-F238E27FC236}">
                    <a16:creationId xmlns:a16="http://schemas.microsoft.com/office/drawing/2014/main" id="{685BAEA5-D29E-2CF2-FB82-6A6F515CA9E7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3158227" y="3468680"/>
                <a:ext cx="287640" cy="55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33" name="Freihand 32">
                <a:extLst>
                  <a:ext uri="{FF2B5EF4-FFF2-40B4-BE49-F238E27FC236}">
                    <a16:creationId xmlns:a16="http://schemas.microsoft.com/office/drawing/2014/main" id="{099D1965-07A4-4919-F762-5F82F327F091}"/>
                  </a:ext>
                </a:extLst>
              </p14:cNvPr>
              <p14:cNvContentPartPr/>
              <p14:nvPr/>
            </p14:nvContentPartPr>
            <p14:xfrm>
              <a:off x="7379217" y="2109081"/>
              <a:ext cx="14400" cy="1501560"/>
            </p14:xfrm>
          </p:contentPart>
        </mc:Choice>
        <mc:Fallback xmlns="">
          <p:pic>
            <p:nvPicPr>
              <p:cNvPr id="33" name="Freihand 32">
                <a:extLst>
                  <a:ext uri="{FF2B5EF4-FFF2-40B4-BE49-F238E27FC236}">
                    <a16:creationId xmlns:a16="http://schemas.microsoft.com/office/drawing/2014/main" id="{099D1965-07A4-4919-F762-5F82F327F091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7317657" y="2047521"/>
                <a:ext cx="137520" cy="1624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68730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Breitbild</PresentationFormat>
  <Paragraphs>76</Paragraphs>
  <Slides>28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28</vt:i4>
      </vt:variant>
    </vt:vector>
  </HeadingPairs>
  <TitlesOfParts>
    <vt:vector size="30" baseType="lpstr">
      <vt:lpstr>Office</vt:lpstr>
      <vt:lpstr>1_Office</vt:lpstr>
      <vt:lpstr>Vorlage zur Erstellung von Bildern zu quantenphysikalischen Aufbauten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Nils Haverkamp</dc:creator>
  <cp:lastModifiedBy>Florian Heym</cp:lastModifiedBy>
  <cp:revision>18</cp:revision>
  <dcterms:created xsi:type="dcterms:W3CDTF">2023-07-18T07:34:56Z</dcterms:created>
  <dcterms:modified xsi:type="dcterms:W3CDTF">2023-09-08T09:11:32Z</dcterms:modified>
</cp:coreProperties>
</file>